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62"/>
  </p:notesMasterIdLst>
  <p:sldIdLst>
    <p:sldId id="258" r:id="rId2"/>
    <p:sldId id="298" r:id="rId3"/>
    <p:sldId id="259" r:id="rId4"/>
    <p:sldId id="696" r:id="rId5"/>
    <p:sldId id="705" r:id="rId6"/>
    <p:sldId id="686" r:id="rId7"/>
    <p:sldId id="697" r:id="rId8"/>
    <p:sldId id="698" r:id="rId9"/>
    <p:sldId id="699" r:id="rId10"/>
    <p:sldId id="700" r:id="rId11"/>
    <p:sldId id="702" r:id="rId12"/>
    <p:sldId id="703" r:id="rId13"/>
    <p:sldId id="704" r:id="rId14"/>
    <p:sldId id="263" r:id="rId15"/>
    <p:sldId id="265" r:id="rId16"/>
    <p:sldId id="266" r:id="rId17"/>
    <p:sldId id="268" r:id="rId18"/>
    <p:sldId id="269" r:id="rId19"/>
    <p:sldId id="270" r:id="rId20"/>
    <p:sldId id="271" r:id="rId21"/>
    <p:sldId id="687" r:id="rId22"/>
    <p:sldId id="272" r:id="rId23"/>
    <p:sldId id="688" r:id="rId24"/>
    <p:sldId id="273" r:id="rId25"/>
    <p:sldId id="274" r:id="rId26"/>
    <p:sldId id="277" r:id="rId27"/>
    <p:sldId id="689" r:id="rId28"/>
    <p:sldId id="690" r:id="rId29"/>
    <p:sldId id="278" r:id="rId30"/>
    <p:sldId id="963" r:id="rId31"/>
    <p:sldId id="938" r:id="rId32"/>
    <p:sldId id="939" r:id="rId33"/>
    <p:sldId id="940" r:id="rId34"/>
    <p:sldId id="941" r:id="rId35"/>
    <p:sldId id="942" r:id="rId36"/>
    <p:sldId id="943" r:id="rId37"/>
    <p:sldId id="945" r:id="rId38"/>
    <p:sldId id="946" r:id="rId39"/>
    <p:sldId id="706" r:id="rId40"/>
    <p:sldId id="279" r:id="rId41"/>
    <p:sldId id="280" r:id="rId42"/>
    <p:sldId id="281" r:id="rId43"/>
    <p:sldId id="282" r:id="rId44"/>
    <p:sldId id="283" r:id="rId45"/>
    <p:sldId id="284" r:id="rId46"/>
    <p:sldId id="707" r:id="rId47"/>
    <p:sldId id="288" r:id="rId48"/>
    <p:sldId id="691" r:id="rId49"/>
    <p:sldId id="692" r:id="rId50"/>
    <p:sldId id="289" r:id="rId51"/>
    <p:sldId id="290" r:id="rId52"/>
    <p:sldId id="291" r:id="rId53"/>
    <p:sldId id="693" r:id="rId54"/>
    <p:sldId id="292" r:id="rId55"/>
    <p:sldId id="694" r:id="rId56"/>
    <p:sldId id="695" r:id="rId57"/>
    <p:sldId id="967" r:id="rId58"/>
    <p:sldId id="964" r:id="rId59"/>
    <p:sldId id="966" r:id="rId60"/>
    <p:sldId id="302" r:id="rId61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85" d="100"/>
          <a:sy n="85" d="100"/>
        </p:scale>
        <p:origin x="180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tableStyles" Target="tableStyles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viewProps" Target="viewProp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8DD56969-67D3-4F90-B9DD-74D25139DF66}" type="doc">
      <dgm:prSet loTypeId="urn:microsoft.com/office/officeart/2005/8/layout/gear1" loCatId="process" qsTypeId="urn:microsoft.com/office/officeart/2005/8/quickstyle/simple1" qsCatId="simple" csTypeId="urn:microsoft.com/office/officeart/2005/8/colors/accent1_2" csCatId="accent1" phldr="1"/>
      <dgm:spPr/>
    </dgm:pt>
    <dgm:pt modelId="{3FC2E094-78E6-41B1-8568-A20E70E660EB}">
      <dgm:prSet phldrT="[Texto]" custT="1"/>
      <dgm:spPr/>
      <dgm:t>
        <a:bodyPr/>
        <a:lstStyle/>
        <a:p>
          <a:r>
            <a:rPr lang="pt-BR" sz="1600" dirty="0"/>
            <a:t>Recrutar novos membros e Reanimar os antigos</a:t>
          </a:r>
        </a:p>
      </dgm:t>
    </dgm:pt>
    <dgm:pt modelId="{EBE618BC-3A99-4BA7-A86B-9B930BBA31A7}" type="parTrans" cxnId="{E80995BA-94D5-431F-92C8-66458BFA06E6}">
      <dgm:prSet/>
      <dgm:spPr/>
      <dgm:t>
        <a:bodyPr/>
        <a:lstStyle/>
        <a:p>
          <a:endParaRPr lang="pt-BR" sz="2400"/>
        </a:p>
      </dgm:t>
    </dgm:pt>
    <dgm:pt modelId="{29765F5B-C9A4-4AC6-8854-0DF9098E51AB}" type="sibTrans" cxnId="{E80995BA-94D5-431F-92C8-66458BFA06E6}">
      <dgm:prSet/>
      <dgm:spPr/>
      <dgm:t>
        <a:bodyPr/>
        <a:lstStyle/>
        <a:p>
          <a:endParaRPr lang="pt-BR" sz="2400"/>
        </a:p>
      </dgm:t>
    </dgm:pt>
    <dgm:pt modelId="{312F176A-7134-46B8-9E9C-B9B11308F44D}">
      <dgm:prSet phldrT="[Texto]" custT="1"/>
      <dgm:spPr/>
      <dgm:t>
        <a:bodyPr/>
        <a:lstStyle/>
        <a:p>
          <a:r>
            <a:rPr lang="pt-BR" sz="1600" dirty="0"/>
            <a:t>Fortalecer a Espiritualidade dos Vicentinos</a:t>
          </a:r>
        </a:p>
      </dgm:t>
    </dgm:pt>
    <dgm:pt modelId="{D8A45831-59D0-4077-9FA7-6BD9DB7A81E6}" type="parTrans" cxnId="{62A88106-B1E2-4CE7-A8FE-F85F93DB1390}">
      <dgm:prSet/>
      <dgm:spPr/>
      <dgm:t>
        <a:bodyPr/>
        <a:lstStyle/>
        <a:p>
          <a:endParaRPr lang="pt-BR" sz="2400"/>
        </a:p>
      </dgm:t>
    </dgm:pt>
    <dgm:pt modelId="{FACF1134-AEE0-4E3F-9949-9247CDD039F2}" type="sibTrans" cxnId="{62A88106-B1E2-4CE7-A8FE-F85F93DB1390}">
      <dgm:prSet/>
      <dgm:spPr/>
      <dgm:t>
        <a:bodyPr/>
        <a:lstStyle/>
        <a:p>
          <a:endParaRPr lang="pt-BR" sz="2400"/>
        </a:p>
      </dgm:t>
    </dgm:pt>
    <dgm:pt modelId="{B8CE0198-2A56-46CA-B14E-BEB36DE829FF}">
      <dgm:prSet phldrT="[Texto]" custT="1"/>
      <dgm:spPr/>
      <dgm:t>
        <a:bodyPr/>
        <a:lstStyle/>
        <a:p>
          <a:r>
            <a:rPr lang="pt-BR" sz="1600" dirty="0"/>
            <a:t>Trabalhar as Lideranças</a:t>
          </a:r>
        </a:p>
      </dgm:t>
    </dgm:pt>
    <dgm:pt modelId="{2EC48884-0440-47EB-9EF5-60268BF48C89}" type="parTrans" cxnId="{B3BBE0B0-3F71-4D80-8BBC-EE6F48D48282}">
      <dgm:prSet/>
      <dgm:spPr/>
      <dgm:t>
        <a:bodyPr/>
        <a:lstStyle/>
        <a:p>
          <a:endParaRPr lang="pt-BR" sz="2400"/>
        </a:p>
      </dgm:t>
    </dgm:pt>
    <dgm:pt modelId="{5B752E39-A72C-4252-8930-9409DD43D873}" type="sibTrans" cxnId="{B3BBE0B0-3F71-4D80-8BBC-EE6F48D48282}">
      <dgm:prSet/>
      <dgm:spPr/>
      <dgm:t>
        <a:bodyPr/>
        <a:lstStyle/>
        <a:p>
          <a:endParaRPr lang="pt-BR" sz="2400"/>
        </a:p>
      </dgm:t>
    </dgm:pt>
    <dgm:pt modelId="{A3B3C99A-94BF-45E9-8304-E54393EBECAA}" type="pres">
      <dgm:prSet presAssocID="{8DD56969-67D3-4F90-B9DD-74D25139DF66}" presName="composite" presStyleCnt="0">
        <dgm:presLayoutVars>
          <dgm:chMax val="3"/>
          <dgm:animLvl val="lvl"/>
          <dgm:resizeHandles val="exact"/>
        </dgm:presLayoutVars>
      </dgm:prSet>
      <dgm:spPr/>
    </dgm:pt>
    <dgm:pt modelId="{CDE86A59-7766-4855-8D36-710F50D6EC4B}" type="pres">
      <dgm:prSet presAssocID="{3FC2E094-78E6-41B1-8568-A20E70E660EB}" presName="gear1" presStyleLbl="node1" presStyleIdx="0" presStyleCnt="3">
        <dgm:presLayoutVars>
          <dgm:chMax val="1"/>
          <dgm:bulletEnabled val="1"/>
        </dgm:presLayoutVars>
      </dgm:prSet>
      <dgm:spPr/>
    </dgm:pt>
    <dgm:pt modelId="{48A6EDA5-A3F6-4B17-8652-98C4F11804F7}" type="pres">
      <dgm:prSet presAssocID="{3FC2E094-78E6-41B1-8568-A20E70E660EB}" presName="gear1srcNode" presStyleLbl="node1" presStyleIdx="0" presStyleCnt="3"/>
      <dgm:spPr/>
    </dgm:pt>
    <dgm:pt modelId="{D2F7FA21-99CA-46FF-A0F1-755C5D4C0E41}" type="pres">
      <dgm:prSet presAssocID="{3FC2E094-78E6-41B1-8568-A20E70E660EB}" presName="gear1dstNode" presStyleLbl="node1" presStyleIdx="0" presStyleCnt="3"/>
      <dgm:spPr/>
    </dgm:pt>
    <dgm:pt modelId="{50ABD0AE-DE5C-46D0-847C-2C7124882177}" type="pres">
      <dgm:prSet presAssocID="{312F176A-7134-46B8-9E9C-B9B11308F44D}" presName="gear2" presStyleLbl="node1" presStyleIdx="1" presStyleCnt="3" custScaleX="129141" custScaleY="115797" custLinFactNeighborX="-5517" custLinFactNeighborY="87">
        <dgm:presLayoutVars>
          <dgm:chMax val="1"/>
          <dgm:bulletEnabled val="1"/>
        </dgm:presLayoutVars>
      </dgm:prSet>
      <dgm:spPr/>
    </dgm:pt>
    <dgm:pt modelId="{DE2D54B9-8665-434E-8F84-4F7D32DF8BE5}" type="pres">
      <dgm:prSet presAssocID="{312F176A-7134-46B8-9E9C-B9B11308F44D}" presName="gear2srcNode" presStyleLbl="node1" presStyleIdx="1" presStyleCnt="3"/>
      <dgm:spPr/>
    </dgm:pt>
    <dgm:pt modelId="{EAAF3D74-37E3-46EC-AF3C-850325225012}" type="pres">
      <dgm:prSet presAssocID="{312F176A-7134-46B8-9E9C-B9B11308F44D}" presName="gear2dstNode" presStyleLbl="node1" presStyleIdx="1" presStyleCnt="3"/>
      <dgm:spPr/>
    </dgm:pt>
    <dgm:pt modelId="{370F5D6F-CC4C-4E51-9CC3-62871D12DBDF}" type="pres">
      <dgm:prSet presAssocID="{B8CE0198-2A56-46CA-B14E-BEB36DE829FF}" presName="gear3" presStyleLbl="node1" presStyleIdx="2" presStyleCnt="3"/>
      <dgm:spPr/>
    </dgm:pt>
    <dgm:pt modelId="{A32DFD7C-DAC1-4C36-AFA6-A3E3E7AB9726}" type="pres">
      <dgm:prSet presAssocID="{B8CE0198-2A56-46CA-B14E-BEB36DE829FF}" presName="gear3tx" presStyleLbl="node1" presStyleIdx="2" presStyleCnt="3">
        <dgm:presLayoutVars>
          <dgm:chMax val="1"/>
          <dgm:bulletEnabled val="1"/>
        </dgm:presLayoutVars>
      </dgm:prSet>
      <dgm:spPr/>
    </dgm:pt>
    <dgm:pt modelId="{3F707F93-7D19-4DEB-9DAE-518EE043181F}" type="pres">
      <dgm:prSet presAssocID="{B8CE0198-2A56-46CA-B14E-BEB36DE829FF}" presName="gear3srcNode" presStyleLbl="node1" presStyleIdx="2" presStyleCnt="3"/>
      <dgm:spPr/>
    </dgm:pt>
    <dgm:pt modelId="{B4FD7A3B-6F4D-4569-9870-9F92583F27D6}" type="pres">
      <dgm:prSet presAssocID="{B8CE0198-2A56-46CA-B14E-BEB36DE829FF}" presName="gear3dstNode" presStyleLbl="node1" presStyleIdx="2" presStyleCnt="3"/>
      <dgm:spPr/>
    </dgm:pt>
    <dgm:pt modelId="{AB0A9218-4D72-4005-9AE2-92BD789C60B6}" type="pres">
      <dgm:prSet presAssocID="{29765F5B-C9A4-4AC6-8854-0DF9098E51AB}" presName="connector1" presStyleLbl="sibTrans2D1" presStyleIdx="0" presStyleCnt="3"/>
      <dgm:spPr/>
    </dgm:pt>
    <dgm:pt modelId="{FBD404E2-2127-4C0E-BEA8-300D855E3575}" type="pres">
      <dgm:prSet presAssocID="{FACF1134-AEE0-4E3F-9949-9247CDD039F2}" presName="connector2" presStyleLbl="sibTrans2D1" presStyleIdx="1" presStyleCnt="3"/>
      <dgm:spPr/>
    </dgm:pt>
    <dgm:pt modelId="{030BAA48-7DCE-4689-92C8-C57624D7966A}" type="pres">
      <dgm:prSet presAssocID="{5B752E39-A72C-4252-8930-9409DD43D873}" presName="connector3" presStyleLbl="sibTrans2D1" presStyleIdx="2" presStyleCnt="3"/>
      <dgm:spPr/>
    </dgm:pt>
  </dgm:ptLst>
  <dgm:cxnLst>
    <dgm:cxn modelId="{62A88106-B1E2-4CE7-A8FE-F85F93DB1390}" srcId="{8DD56969-67D3-4F90-B9DD-74D25139DF66}" destId="{312F176A-7134-46B8-9E9C-B9B11308F44D}" srcOrd="1" destOrd="0" parTransId="{D8A45831-59D0-4077-9FA7-6BD9DB7A81E6}" sibTransId="{FACF1134-AEE0-4E3F-9949-9247CDD039F2}"/>
    <dgm:cxn modelId="{31B30026-9FFA-415C-A860-761EFA939BB4}" type="presOf" srcId="{312F176A-7134-46B8-9E9C-B9B11308F44D}" destId="{DE2D54B9-8665-434E-8F84-4F7D32DF8BE5}" srcOrd="1" destOrd="0" presId="urn:microsoft.com/office/officeart/2005/8/layout/gear1"/>
    <dgm:cxn modelId="{7C1A7D2B-3839-492C-B49B-4E8F7B0A409D}" type="presOf" srcId="{5B752E39-A72C-4252-8930-9409DD43D873}" destId="{030BAA48-7DCE-4689-92C8-C57624D7966A}" srcOrd="0" destOrd="0" presId="urn:microsoft.com/office/officeart/2005/8/layout/gear1"/>
    <dgm:cxn modelId="{AC02913F-5B5F-487C-8436-64AFC2AE0A1B}" type="presOf" srcId="{29765F5B-C9A4-4AC6-8854-0DF9098E51AB}" destId="{AB0A9218-4D72-4005-9AE2-92BD789C60B6}" srcOrd="0" destOrd="0" presId="urn:microsoft.com/office/officeart/2005/8/layout/gear1"/>
    <dgm:cxn modelId="{87CA9742-644F-4647-A17A-D8F0B36B29C4}" type="presOf" srcId="{B8CE0198-2A56-46CA-B14E-BEB36DE829FF}" destId="{370F5D6F-CC4C-4E51-9CC3-62871D12DBDF}" srcOrd="0" destOrd="0" presId="urn:microsoft.com/office/officeart/2005/8/layout/gear1"/>
    <dgm:cxn modelId="{05B9217F-0DA1-4EF7-ACE1-58A25E276A5F}" type="presOf" srcId="{B8CE0198-2A56-46CA-B14E-BEB36DE829FF}" destId="{A32DFD7C-DAC1-4C36-AFA6-A3E3E7AB9726}" srcOrd="1" destOrd="0" presId="urn:microsoft.com/office/officeart/2005/8/layout/gear1"/>
    <dgm:cxn modelId="{2B7C7480-097F-4C45-A86D-90AE05AD2F37}" type="presOf" srcId="{8DD56969-67D3-4F90-B9DD-74D25139DF66}" destId="{A3B3C99A-94BF-45E9-8304-E54393EBECAA}" srcOrd="0" destOrd="0" presId="urn:microsoft.com/office/officeart/2005/8/layout/gear1"/>
    <dgm:cxn modelId="{2AFBDE83-D04C-4648-995B-78EAB8A63361}" type="presOf" srcId="{3FC2E094-78E6-41B1-8568-A20E70E660EB}" destId="{D2F7FA21-99CA-46FF-A0F1-755C5D4C0E41}" srcOrd="2" destOrd="0" presId="urn:microsoft.com/office/officeart/2005/8/layout/gear1"/>
    <dgm:cxn modelId="{653B9FA2-99FE-4B9B-AFCA-96694C43F457}" type="presOf" srcId="{B8CE0198-2A56-46CA-B14E-BEB36DE829FF}" destId="{B4FD7A3B-6F4D-4569-9870-9F92583F27D6}" srcOrd="3" destOrd="0" presId="urn:microsoft.com/office/officeart/2005/8/layout/gear1"/>
    <dgm:cxn modelId="{CD4884A7-298A-415C-B6AB-F03C200611D7}" type="presOf" srcId="{312F176A-7134-46B8-9E9C-B9B11308F44D}" destId="{EAAF3D74-37E3-46EC-AF3C-850325225012}" srcOrd="2" destOrd="0" presId="urn:microsoft.com/office/officeart/2005/8/layout/gear1"/>
    <dgm:cxn modelId="{B3BBE0B0-3F71-4D80-8BBC-EE6F48D48282}" srcId="{8DD56969-67D3-4F90-B9DD-74D25139DF66}" destId="{B8CE0198-2A56-46CA-B14E-BEB36DE829FF}" srcOrd="2" destOrd="0" parTransId="{2EC48884-0440-47EB-9EF5-60268BF48C89}" sibTransId="{5B752E39-A72C-4252-8930-9409DD43D873}"/>
    <dgm:cxn modelId="{E80995BA-94D5-431F-92C8-66458BFA06E6}" srcId="{8DD56969-67D3-4F90-B9DD-74D25139DF66}" destId="{3FC2E094-78E6-41B1-8568-A20E70E660EB}" srcOrd="0" destOrd="0" parTransId="{EBE618BC-3A99-4BA7-A86B-9B930BBA31A7}" sibTransId="{29765F5B-C9A4-4AC6-8854-0DF9098E51AB}"/>
    <dgm:cxn modelId="{F0F135D5-1FAF-459D-A8CE-7EC30A812627}" type="presOf" srcId="{3FC2E094-78E6-41B1-8568-A20E70E660EB}" destId="{48A6EDA5-A3F6-4B17-8652-98C4F11804F7}" srcOrd="1" destOrd="0" presId="urn:microsoft.com/office/officeart/2005/8/layout/gear1"/>
    <dgm:cxn modelId="{54B370D5-7EB1-44E4-8E3B-7840AF8696C0}" type="presOf" srcId="{3FC2E094-78E6-41B1-8568-A20E70E660EB}" destId="{CDE86A59-7766-4855-8D36-710F50D6EC4B}" srcOrd="0" destOrd="0" presId="urn:microsoft.com/office/officeart/2005/8/layout/gear1"/>
    <dgm:cxn modelId="{6D6586DC-B9E8-4A16-9D2F-34D33AFF87D0}" type="presOf" srcId="{FACF1134-AEE0-4E3F-9949-9247CDD039F2}" destId="{FBD404E2-2127-4C0E-BEA8-300D855E3575}" srcOrd="0" destOrd="0" presId="urn:microsoft.com/office/officeart/2005/8/layout/gear1"/>
    <dgm:cxn modelId="{607496E0-47DA-477C-A284-B85E6B5303A9}" type="presOf" srcId="{312F176A-7134-46B8-9E9C-B9B11308F44D}" destId="{50ABD0AE-DE5C-46D0-847C-2C7124882177}" srcOrd="0" destOrd="0" presId="urn:microsoft.com/office/officeart/2005/8/layout/gear1"/>
    <dgm:cxn modelId="{BD3240F7-57B2-4F4B-A5D6-D1957C29C857}" type="presOf" srcId="{B8CE0198-2A56-46CA-B14E-BEB36DE829FF}" destId="{3F707F93-7D19-4DEB-9DAE-518EE043181F}" srcOrd="2" destOrd="0" presId="urn:microsoft.com/office/officeart/2005/8/layout/gear1"/>
    <dgm:cxn modelId="{83A673A2-C1CF-428B-B6F5-4217E69D8C05}" type="presParOf" srcId="{A3B3C99A-94BF-45E9-8304-E54393EBECAA}" destId="{CDE86A59-7766-4855-8D36-710F50D6EC4B}" srcOrd="0" destOrd="0" presId="urn:microsoft.com/office/officeart/2005/8/layout/gear1"/>
    <dgm:cxn modelId="{8BD40B9C-339A-4325-9E37-1F04BAD447DD}" type="presParOf" srcId="{A3B3C99A-94BF-45E9-8304-E54393EBECAA}" destId="{48A6EDA5-A3F6-4B17-8652-98C4F11804F7}" srcOrd="1" destOrd="0" presId="urn:microsoft.com/office/officeart/2005/8/layout/gear1"/>
    <dgm:cxn modelId="{BBB45C52-7D98-4A58-A9C9-08E18610E4A6}" type="presParOf" srcId="{A3B3C99A-94BF-45E9-8304-E54393EBECAA}" destId="{D2F7FA21-99CA-46FF-A0F1-755C5D4C0E41}" srcOrd="2" destOrd="0" presId="urn:microsoft.com/office/officeart/2005/8/layout/gear1"/>
    <dgm:cxn modelId="{DEC16768-0794-48B0-B738-84AB7D82633A}" type="presParOf" srcId="{A3B3C99A-94BF-45E9-8304-E54393EBECAA}" destId="{50ABD0AE-DE5C-46D0-847C-2C7124882177}" srcOrd="3" destOrd="0" presId="urn:microsoft.com/office/officeart/2005/8/layout/gear1"/>
    <dgm:cxn modelId="{0F060726-A2D6-4D6F-819A-0C92A271A853}" type="presParOf" srcId="{A3B3C99A-94BF-45E9-8304-E54393EBECAA}" destId="{DE2D54B9-8665-434E-8F84-4F7D32DF8BE5}" srcOrd="4" destOrd="0" presId="urn:microsoft.com/office/officeart/2005/8/layout/gear1"/>
    <dgm:cxn modelId="{2B435A5A-6116-436D-BAB5-B4FAEFC281ED}" type="presParOf" srcId="{A3B3C99A-94BF-45E9-8304-E54393EBECAA}" destId="{EAAF3D74-37E3-46EC-AF3C-850325225012}" srcOrd="5" destOrd="0" presId="urn:microsoft.com/office/officeart/2005/8/layout/gear1"/>
    <dgm:cxn modelId="{202D03D8-E72B-4EC3-B334-DE49C42F9F8E}" type="presParOf" srcId="{A3B3C99A-94BF-45E9-8304-E54393EBECAA}" destId="{370F5D6F-CC4C-4E51-9CC3-62871D12DBDF}" srcOrd="6" destOrd="0" presId="urn:microsoft.com/office/officeart/2005/8/layout/gear1"/>
    <dgm:cxn modelId="{DDC3B900-F856-4164-AAFC-CA039FC6ADB8}" type="presParOf" srcId="{A3B3C99A-94BF-45E9-8304-E54393EBECAA}" destId="{A32DFD7C-DAC1-4C36-AFA6-A3E3E7AB9726}" srcOrd="7" destOrd="0" presId="urn:microsoft.com/office/officeart/2005/8/layout/gear1"/>
    <dgm:cxn modelId="{E53ED7E7-F010-4097-B29D-FBDB657A0137}" type="presParOf" srcId="{A3B3C99A-94BF-45E9-8304-E54393EBECAA}" destId="{3F707F93-7D19-4DEB-9DAE-518EE043181F}" srcOrd="8" destOrd="0" presId="urn:microsoft.com/office/officeart/2005/8/layout/gear1"/>
    <dgm:cxn modelId="{566F4882-A789-4398-B0D4-E07862577B6B}" type="presParOf" srcId="{A3B3C99A-94BF-45E9-8304-E54393EBECAA}" destId="{B4FD7A3B-6F4D-4569-9870-9F92583F27D6}" srcOrd="9" destOrd="0" presId="urn:microsoft.com/office/officeart/2005/8/layout/gear1"/>
    <dgm:cxn modelId="{0DB29548-2288-4729-848A-CAFB88A3A101}" type="presParOf" srcId="{A3B3C99A-94BF-45E9-8304-E54393EBECAA}" destId="{AB0A9218-4D72-4005-9AE2-92BD789C60B6}" srcOrd="10" destOrd="0" presId="urn:microsoft.com/office/officeart/2005/8/layout/gear1"/>
    <dgm:cxn modelId="{C03D0E15-3412-4498-B0EA-EB65C595D0C2}" type="presParOf" srcId="{A3B3C99A-94BF-45E9-8304-E54393EBECAA}" destId="{FBD404E2-2127-4C0E-BEA8-300D855E3575}" srcOrd="11" destOrd="0" presId="urn:microsoft.com/office/officeart/2005/8/layout/gear1"/>
    <dgm:cxn modelId="{587AB0E0-CBF7-4ECE-97AD-1E6412C2AD90}" type="presParOf" srcId="{A3B3C99A-94BF-45E9-8304-E54393EBECAA}" destId="{030BAA48-7DCE-4689-92C8-C57624D7966A}" srcOrd="12" destOrd="0" presId="urn:microsoft.com/office/officeart/2005/8/layout/gear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632C4C12-66DE-4915-A8C4-CB60D49D25F2}" type="doc">
      <dgm:prSet loTypeId="urn:microsoft.com/office/officeart/2005/8/layout/cycle3" loCatId="cycle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pt-BR"/>
        </a:p>
      </dgm:t>
    </dgm:pt>
    <dgm:pt modelId="{8782EE70-9920-43AB-B940-03B9495E8612}">
      <dgm:prSet phldrT="[Texto]"/>
      <dgm:spPr/>
      <dgm:t>
        <a:bodyPr/>
        <a:lstStyle/>
        <a:p>
          <a:r>
            <a:rPr lang="pt-BR" b="1" dirty="0"/>
            <a:t>Diretorias dos conselhos</a:t>
          </a:r>
        </a:p>
      </dgm:t>
    </dgm:pt>
    <dgm:pt modelId="{4CF31218-389E-40B4-9C11-46F430D5C8FB}" type="parTrans" cxnId="{DCA62782-C8B0-46DF-8F57-EDCDB2599B04}">
      <dgm:prSet/>
      <dgm:spPr/>
      <dgm:t>
        <a:bodyPr/>
        <a:lstStyle/>
        <a:p>
          <a:endParaRPr lang="pt-BR" b="1"/>
        </a:p>
      </dgm:t>
    </dgm:pt>
    <dgm:pt modelId="{77B3DA95-5B73-426A-A256-5B09FA48E5AD}" type="sibTrans" cxnId="{DCA62782-C8B0-46DF-8F57-EDCDB2599B04}">
      <dgm:prSet/>
      <dgm:spPr/>
      <dgm:t>
        <a:bodyPr/>
        <a:lstStyle/>
        <a:p>
          <a:endParaRPr lang="pt-BR" b="1"/>
        </a:p>
      </dgm:t>
    </dgm:pt>
    <dgm:pt modelId="{46948E86-AA7D-4E68-A71A-B182846688F7}">
      <dgm:prSet phldrT="[Texto]"/>
      <dgm:spPr/>
      <dgm:t>
        <a:bodyPr/>
        <a:lstStyle/>
        <a:p>
          <a:r>
            <a:rPr lang="pt-BR" b="1" dirty="0"/>
            <a:t>CJ</a:t>
          </a:r>
        </a:p>
      </dgm:t>
    </dgm:pt>
    <dgm:pt modelId="{C82EBF24-5188-4FA7-8AAF-1C2876B9D7C8}" type="parTrans" cxnId="{A79DB270-7D82-4025-8213-85A98123C926}">
      <dgm:prSet/>
      <dgm:spPr/>
      <dgm:t>
        <a:bodyPr/>
        <a:lstStyle/>
        <a:p>
          <a:endParaRPr lang="pt-BR" b="1"/>
        </a:p>
      </dgm:t>
    </dgm:pt>
    <dgm:pt modelId="{E56339F5-9D79-4E2A-826C-B6BA61AD6BD4}" type="sibTrans" cxnId="{A79DB270-7D82-4025-8213-85A98123C926}">
      <dgm:prSet/>
      <dgm:spPr/>
      <dgm:t>
        <a:bodyPr/>
        <a:lstStyle/>
        <a:p>
          <a:endParaRPr lang="pt-BR" b="1"/>
        </a:p>
      </dgm:t>
    </dgm:pt>
    <dgm:pt modelId="{EA65D94C-175F-47F8-8A47-C15D4B93C1B0}">
      <dgm:prSet phldrT="[Texto]"/>
      <dgm:spPr/>
      <dgm:t>
        <a:bodyPr/>
        <a:lstStyle/>
        <a:p>
          <a:r>
            <a:rPr lang="pt-BR" b="1" dirty="0"/>
            <a:t>ECAFO</a:t>
          </a:r>
        </a:p>
      </dgm:t>
    </dgm:pt>
    <dgm:pt modelId="{26DDE996-117C-4278-8A0D-20893B6BBC9E}" type="parTrans" cxnId="{DFE001D4-ADE4-46BD-B116-8D771C3091A0}">
      <dgm:prSet/>
      <dgm:spPr/>
      <dgm:t>
        <a:bodyPr/>
        <a:lstStyle/>
        <a:p>
          <a:endParaRPr lang="pt-BR" b="1"/>
        </a:p>
      </dgm:t>
    </dgm:pt>
    <dgm:pt modelId="{C93EB775-C895-44CB-9CF6-938F3E601B41}" type="sibTrans" cxnId="{DFE001D4-ADE4-46BD-B116-8D771C3091A0}">
      <dgm:prSet/>
      <dgm:spPr/>
      <dgm:t>
        <a:bodyPr/>
        <a:lstStyle/>
        <a:p>
          <a:endParaRPr lang="pt-BR" b="1"/>
        </a:p>
      </dgm:t>
    </dgm:pt>
    <dgm:pt modelId="{971768FE-C0E8-44A2-86BC-8B3FE6FC6052}">
      <dgm:prSet phldrT="[Texto]"/>
      <dgm:spPr/>
      <dgm:t>
        <a:bodyPr/>
        <a:lstStyle/>
        <a:p>
          <a:r>
            <a:rPr lang="pt-BR" b="1" dirty="0"/>
            <a:t>CCA</a:t>
          </a:r>
        </a:p>
      </dgm:t>
    </dgm:pt>
    <dgm:pt modelId="{26B78FC7-D004-4DBE-A169-1051AE1E8AC2}" type="parTrans" cxnId="{A70906F0-2B85-46A4-AE4C-C09FA0E43A4E}">
      <dgm:prSet/>
      <dgm:spPr/>
      <dgm:t>
        <a:bodyPr/>
        <a:lstStyle/>
        <a:p>
          <a:endParaRPr lang="pt-BR" b="1"/>
        </a:p>
      </dgm:t>
    </dgm:pt>
    <dgm:pt modelId="{D923761F-E296-45E0-BBF2-6DF05B3816E4}" type="sibTrans" cxnId="{A70906F0-2B85-46A4-AE4C-C09FA0E43A4E}">
      <dgm:prSet/>
      <dgm:spPr/>
      <dgm:t>
        <a:bodyPr/>
        <a:lstStyle/>
        <a:p>
          <a:endParaRPr lang="pt-BR" b="1"/>
        </a:p>
      </dgm:t>
    </dgm:pt>
    <dgm:pt modelId="{261A49D2-B784-4175-866C-75BB16CB4ABB}">
      <dgm:prSet phldrT="[Texto]"/>
      <dgm:spPr/>
      <dgm:t>
        <a:bodyPr/>
        <a:lstStyle/>
        <a:p>
          <a:r>
            <a:rPr lang="pt-BR" b="1" dirty="0"/>
            <a:t>DECOM</a:t>
          </a:r>
        </a:p>
      </dgm:t>
    </dgm:pt>
    <dgm:pt modelId="{251E4FE4-3ACD-4A89-B803-6019D192556B}" type="parTrans" cxnId="{B230EECA-7229-401D-88D1-1F24B44CB831}">
      <dgm:prSet/>
      <dgm:spPr/>
      <dgm:t>
        <a:bodyPr/>
        <a:lstStyle/>
        <a:p>
          <a:endParaRPr lang="pt-BR" b="1"/>
        </a:p>
      </dgm:t>
    </dgm:pt>
    <dgm:pt modelId="{2324B65C-2203-4E44-A078-0F4E74F69762}" type="sibTrans" cxnId="{B230EECA-7229-401D-88D1-1F24B44CB831}">
      <dgm:prSet/>
      <dgm:spPr/>
      <dgm:t>
        <a:bodyPr/>
        <a:lstStyle/>
        <a:p>
          <a:endParaRPr lang="pt-BR" b="1"/>
        </a:p>
      </dgm:t>
    </dgm:pt>
    <dgm:pt modelId="{C539DB64-47DF-4C90-A5E4-494C0B96CA00}">
      <dgm:prSet phldrT="[Texto]"/>
      <dgm:spPr/>
      <dgm:t>
        <a:bodyPr/>
        <a:lstStyle/>
        <a:p>
          <a:r>
            <a:rPr lang="pt-BR" b="1" dirty="0"/>
            <a:t>Missões</a:t>
          </a:r>
        </a:p>
      </dgm:t>
    </dgm:pt>
    <dgm:pt modelId="{D3AF0EC4-4EB4-4AEF-BFCF-2E1425A5333F}" type="parTrans" cxnId="{12DA41F5-1D7A-4825-B7C7-2EBBE2FC0B93}">
      <dgm:prSet/>
      <dgm:spPr/>
      <dgm:t>
        <a:bodyPr/>
        <a:lstStyle/>
        <a:p>
          <a:endParaRPr lang="pt-BR" b="1"/>
        </a:p>
      </dgm:t>
    </dgm:pt>
    <dgm:pt modelId="{B6F527E8-1BA5-4B5F-B2D3-1F38D6742F35}" type="sibTrans" cxnId="{12DA41F5-1D7A-4825-B7C7-2EBBE2FC0B93}">
      <dgm:prSet/>
      <dgm:spPr/>
      <dgm:t>
        <a:bodyPr/>
        <a:lstStyle/>
        <a:p>
          <a:endParaRPr lang="pt-BR" b="1"/>
        </a:p>
      </dgm:t>
    </dgm:pt>
    <dgm:pt modelId="{34F39295-1F9C-4013-BC18-68B61417DC7D}">
      <dgm:prSet phldrT="[Texto]"/>
      <dgm:spPr/>
      <dgm:t>
        <a:bodyPr/>
        <a:lstStyle/>
        <a:p>
          <a:r>
            <a:rPr lang="pt-BR" b="1" dirty="0"/>
            <a:t>DENOR</a:t>
          </a:r>
        </a:p>
      </dgm:t>
    </dgm:pt>
    <dgm:pt modelId="{E4574C8E-C07C-4C9D-959C-F4C181A838C6}" type="parTrans" cxnId="{E3D34005-DBE3-4A0F-AD69-A5AC725DD7C8}">
      <dgm:prSet/>
      <dgm:spPr/>
      <dgm:t>
        <a:bodyPr/>
        <a:lstStyle/>
        <a:p>
          <a:endParaRPr lang="pt-BR"/>
        </a:p>
      </dgm:t>
    </dgm:pt>
    <dgm:pt modelId="{0B5BA385-DD9D-4038-B7F7-7CD527B4E914}" type="sibTrans" cxnId="{E3D34005-DBE3-4A0F-AD69-A5AC725DD7C8}">
      <dgm:prSet/>
      <dgm:spPr/>
      <dgm:t>
        <a:bodyPr/>
        <a:lstStyle/>
        <a:p>
          <a:endParaRPr lang="pt-BR"/>
        </a:p>
      </dgm:t>
    </dgm:pt>
    <dgm:pt modelId="{FB5B7121-AB17-4955-8E92-CE4ECC48E288}">
      <dgm:prSet phldrT="[Texto]"/>
      <dgm:spPr/>
      <dgm:t>
        <a:bodyPr/>
        <a:lstStyle/>
        <a:p>
          <a:r>
            <a:rPr lang="pt-BR" b="1" dirty="0"/>
            <a:t>Vices regionais</a:t>
          </a:r>
        </a:p>
      </dgm:t>
    </dgm:pt>
    <dgm:pt modelId="{95FFC472-8E92-4557-B097-D8CED2646483}" type="parTrans" cxnId="{C86FC232-C3EC-4F73-80E0-A5C45A70F427}">
      <dgm:prSet/>
      <dgm:spPr/>
      <dgm:t>
        <a:bodyPr/>
        <a:lstStyle/>
        <a:p>
          <a:endParaRPr lang="pt-BR"/>
        </a:p>
      </dgm:t>
    </dgm:pt>
    <dgm:pt modelId="{78195898-7047-4442-95BC-6198F9FC2609}" type="sibTrans" cxnId="{C86FC232-C3EC-4F73-80E0-A5C45A70F427}">
      <dgm:prSet/>
      <dgm:spPr/>
      <dgm:t>
        <a:bodyPr/>
        <a:lstStyle/>
        <a:p>
          <a:endParaRPr lang="pt-BR"/>
        </a:p>
      </dgm:t>
    </dgm:pt>
    <dgm:pt modelId="{3F79CBBB-7911-4479-AB05-C4D2AAE16BE5}">
      <dgm:prSet phldrT="[Texto]"/>
      <dgm:spPr/>
      <dgm:t>
        <a:bodyPr/>
        <a:lstStyle/>
        <a:p>
          <a:r>
            <a:rPr lang="pt-BR" b="1" dirty="0"/>
            <a:t>OU e OE</a:t>
          </a:r>
        </a:p>
      </dgm:t>
    </dgm:pt>
    <dgm:pt modelId="{F39EEC15-D1C3-49E0-BB3F-CC698832240A}" type="parTrans" cxnId="{D0B017D6-8F28-4A9E-A3B8-9F6C3269181C}">
      <dgm:prSet/>
      <dgm:spPr/>
      <dgm:t>
        <a:bodyPr/>
        <a:lstStyle/>
        <a:p>
          <a:endParaRPr lang="pt-BR"/>
        </a:p>
      </dgm:t>
    </dgm:pt>
    <dgm:pt modelId="{93C9AA74-4F6B-45FC-A480-EBFD8FD64E6F}" type="sibTrans" cxnId="{D0B017D6-8F28-4A9E-A3B8-9F6C3269181C}">
      <dgm:prSet/>
      <dgm:spPr/>
      <dgm:t>
        <a:bodyPr/>
        <a:lstStyle/>
        <a:p>
          <a:endParaRPr lang="pt-BR"/>
        </a:p>
      </dgm:t>
    </dgm:pt>
    <dgm:pt modelId="{D0BD0EE3-3BEA-4974-B410-B3BF45BDE8C2}" type="pres">
      <dgm:prSet presAssocID="{632C4C12-66DE-4915-A8C4-CB60D49D25F2}" presName="Name0" presStyleCnt="0">
        <dgm:presLayoutVars>
          <dgm:dir/>
          <dgm:resizeHandles val="exact"/>
        </dgm:presLayoutVars>
      </dgm:prSet>
      <dgm:spPr/>
    </dgm:pt>
    <dgm:pt modelId="{F122134F-9C8D-4412-9F5D-E8591A3E28D5}" type="pres">
      <dgm:prSet presAssocID="{632C4C12-66DE-4915-A8C4-CB60D49D25F2}" presName="cycle" presStyleCnt="0"/>
      <dgm:spPr/>
    </dgm:pt>
    <dgm:pt modelId="{CBDEF4AF-3554-423E-93F0-D76A41480BAF}" type="pres">
      <dgm:prSet presAssocID="{8782EE70-9920-43AB-B940-03B9495E8612}" presName="nodeFirstNode" presStyleLbl="node1" presStyleIdx="0" presStyleCnt="9">
        <dgm:presLayoutVars>
          <dgm:bulletEnabled val="1"/>
        </dgm:presLayoutVars>
      </dgm:prSet>
      <dgm:spPr/>
    </dgm:pt>
    <dgm:pt modelId="{B49BD602-1DAE-4662-9147-5226E8E994B6}" type="pres">
      <dgm:prSet presAssocID="{77B3DA95-5B73-426A-A256-5B09FA48E5AD}" presName="sibTransFirstNode" presStyleLbl="bgShp" presStyleIdx="0" presStyleCnt="1"/>
      <dgm:spPr/>
    </dgm:pt>
    <dgm:pt modelId="{3A56FD98-FEB5-48D2-B51C-8B09AA8AD458}" type="pres">
      <dgm:prSet presAssocID="{3F79CBBB-7911-4479-AB05-C4D2AAE16BE5}" presName="nodeFollowingNodes" presStyleLbl="node1" presStyleIdx="1" presStyleCnt="9">
        <dgm:presLayoutVars>
          <dgm:bulletEnabled val="1"/>
        </dgm:presLayoutVars>
      </dgm:prSet>
      <dgm:spPr/>
    </dgm:pt>
    <dgm:pt modelId="{098A0F4A-D933-473D-AA71-6C30FD5B804A}" type="pres">
      <dgm:prSet presAssocID="{46948E86-AA7D-4E68-A71A-B182846688F7}" presName="nodeFollowingNodes" presStyleLbl="node1" presStyleIdx="2" presStyleCnt="9">
        <dgm:presLayoutVars>
          <dgm:bulletEnabled val="1"/>
        </dgm:presLayoutVars>
      </dgm:prSet>
      <dgm:spPr/>
    </dgm:pt>
    <dgm:pt modelId="{C8661B1A-87ED-412C-86F9-73D961AC7354}" type="pres">
      <dgm:prSet presAssocID="{EA65D94C-175F-47F8-8A47-C15D4B93C1B0}" presName="nodeFollowingNodes" presStyleLbl="node1" presStyleIdx="3" presStyleCnt="9">
        <dgm:presLayoutVars>
          <dgm:bulletEnabled val="1"/>
        </dgm:presLayoutVars>
      </dgm:prSet>
      <dgm:spPr/>
    </dgm:pt>
    <dgm:pt modelId="{9BD2CC2D-6F16-4443-A3AA-E22EB36A706F}" type="pres">
      <dgm:prSet presAssocID="{971768FE-C0E8-44A2-86BC-8B3FE6FC6052}" presName="nodeFollowingNodes" presStyleLbl="node1" presStyleIdx="4" presStyleCnt="9">
        <dgm:presLayoutVars>
          <dgm:bulletEnabled val="1"/>
        </dgm:presLayoutVars>
      </dgm:prSet>
      <dgm:spPr/>
    </dgm:pt>
    <dgm:pt modelId="{906B5988-D73E-4EE3-92DE-DF63A06CBBBE}" type="pres">
      <dgm:prSet presAssocID="{261A49D2-B784-4175-866C-75BB16CB4ABB}" presName="nodeFollowingNodes" presStyleLbl="node1" presStyleIdx="5" presStyleCnt="9" custRadScaleRad="98147" custRadScaleInc="-57">
        <dgm:presLayoutVars>
          <dgm:bulletEnabled val="1"/>
        </dgm:presLayoutVars>
      </dgm:prSet>
      <dgm:spPr/>
    </dgm:pt>
    <dgm:pt modelId="{218BF4B0-5D49-4A5E-A538-945B7130F077}" type="pres">
      <dgm:prSet presAssocID="{C539DB64-47DF-4C90-A5E4-494C0B96CA00}" presName="nodeFollowingNodes" presStyleLbl="node1" presStyleIdx="6" presStyleCnt="9">
        <dgm:presLayoutVars>
          <dgm:bulletEnabled val="1"/>
        </dgm:presLayoutVars>
      </dgm:prSet>
      <dgm:spPr/>
    </dgm:pt>
    <dgm:pt modelId="{F80E7D03-6D1B-4EE0-B2C0-E61B014B2DB0}" type="pres">
      <dgm:prSet presAssocID="{34F39295-1F9C-4013-BC18-68B61417DC7D}" presName="nodeFollowingNodes" presStyleLbl="node1" presStyleIdx="7" presStyleCnt="9">
        <dgm:presLayoutVars>
          <dgm:bulletEnabled val="1"/>
        </dgm:presLayoutVars>
      </dgm:prSet>
      <dgm:spPr/>
    </dgm:pt>
    <dgm:pt modelId="{7B77FBFE-DAE8-496B-82D2-258D8210661A}" type="pres">
      <dgm:prSet presAssocID="{FB5B7121-AB17-4955-8E92-CE4ECC48E288}" presName="nodeFollowingNodes" presStyleLbl="node1" presStyleIdx="8" presStyleCnt="9">
        <dgm:presLayoutVars>
          <dgm:bulletEnabled val="1"/>
        </dgm:presLayoutVars>
      </dgm:prSet>
      <dgm:spPr/>
    </dgm:pt>
  </dgm:ptLst>
  <dgm:cxnLst>
    <dgm:cxn modelId="{E3D34005-DBE3-4A0F-AD69-A5AC725DD7C8}" srcId="{632C4C12-66DE-4915-A8C4-CB60D49D25F2}" destId="{34F39295-1F9C-4013-BC18-68B61417DC7D}" srcOrd="7" destOrd="0" parTransId="{E4574C8E-C07C-4C9D-959C-F4C181A838C6}" sibTransId="{0B5BA385-DD9D-4038-B7F7-7CD527B4E914}"/>
    <dgm:cxn modelId="{C946EA07-E53F-4D4D-87B3-83D01035BEAF}" type="presOf" srcId="{77B3DA95-5B73-426A-A256-5B09FA48E5AD}" destId="{B49BD602-1DAE-4662-9147-5226E8E994B6}" srcOrd="0" destOrd="0" presId="urn:microsoft.com/office/officeart/2005/8/layout/cycle3"/>
    <dgm:cxn modelId="{4A4C1A13-EDF3-4BD1-A85D-10A22CBEC50D}" type="presOf" srcId="{C539DB64-47DF-4C90-A5E4-494C0B96CA00}" destId="{218BF4B0-5D49-4A5E-A538-945B7130F077}" srcOrd="0" destOrd="0" presId="urn:microsoft.com/office/officeart/2005/8/layout/cycle3"/>
    <dgm:cxn modelId="{21608B31-9491-4B66-9295-8CA6AD665E0D}" type="presOf" srcId="{8782EE70-9920-43AB-B940-03B9495E8612}" destId="{CBDEF4AF-3554-423E-93F0-D76A41480BAF}" srcOrd="0" destOrd="0" presId="urn:microsoft.com/office/officeart/2005/8/layout/cycle3"/>
    <dgm:cxn modelId="{C86FC232-C3EC-4F73-80E0-A5C45A70F427}" srcId="{632C4C12-66DE-4915-A8C4-CB60D49D25F2}" destId="{FB5B7121-AB17-4955-8E92-CE4ECC48E288}" srcOrd="8" destOrd="0" parTransId="{95FFC472-8E92-4557-B097-D8CED2646483}" sibTransId="{78195898-7047-4442-95BC-6198F9FC2609}"/>
    <dgm:cxn modelId="{6D1DCB37-116C-4B97-B81F-3721A8A43388}" type="presOf" srcId="{46948E86-AA7D-4E68-A71A-B182846688F7}" destId="{098A0F4A-D933-473D-AA71-6C30FD5B804A}" srcOrd="0" destOrd="0" presId="urn:microsoft.com/office/officeart/2005/8/layout/cycle3"/>
    <dgm:cxn modelId="{A050F26D-A6E0-498E-8A9D-E7AD8C7252B6}" type="presOf" srcId="{EA65D94C-175F-47F8-8A47-C15D4B93C1B0}" destId="{C8661B1A-87ED-412C-86F9-73D961AC7354}" srcOrd="0" destOrd="0" presId="urn:microsoft.com/office/officeart/2005/8/layout/cycle3"/>
    <dgm:cxn modelId="{A79DB270-7D82-4025-8213-85A98123C926}" srcId="{632C4C12-66DE-4915-A8C4-CB60D49D25F2}" destId="{46948E86-AA7D-4E68-A71A-B182846688F7}" srcOrd="2" destOrd="0" parTransId="{C82EBF24-5188-4FA7-8AAF-1C2876B9D7C8}" sibTransId="{E56339F5-9D79-4E2A-826C-B6BA61AD6BD4}"/>
    <dgm:cxn modelId="{280B5F73-1895-4EF0-BA51-2F42C1785D5B}" type="presOf" srcId="{FB5B7121-AB17-4955-8E92-CE4ECC48E288}" destId="{7B77FBFE-DAE8-496B-82D2-258D8210661A}" srcOrd="0" destOrd="0" presId="urn:microsoft.com/office/officeart/2005/8/layout/cycle3"/>
    <dgm:cxn modelId="{345F6573-6EA5-44EE-9D11-79D182F675F1}" type="presOf" srcId="{3F79CBBB-7911-4479-AB05-C4D2AAE16BE5}" destId="{3A56FD98-FEB5-48D2-B51C-8B09AA8AD458}" srcOrd="0" destOrd="0" presId="urn:microsoft.com/office/officeart/2005/8/layout/cycle3"/>
    <dgm:cxn modelId="{DCA62782-C8B0-46DF-8F57-EDCDB2599B04}" srcId="{632C4C12-66DE-4915-A8C4-CB60D49D25F2}" destId="{8782EE70-9920-43AB-B940-03B9495E8612}" srcOrd="0" destOrd="0" parTransId="{4CF31218-389E-40B4-9C11-46F430D5C8FB}" sibTransId="{77B3DA95-5B73-426A-A256-5B09FA48E5AD}"/>
    <dgm:cxn modelId="{E354E093-F819-44E4-AB6A-F627658F6A13}" type="presOf" srcId="{971768FE-C0E8-44A2-86BC-8B3FE6FC6052}" destId="{9BD2CC2D-6F16-4443-A3AA-E22EB36A706F}" srcOrd="0" destOrd="0" presId="urn:microsoft.com/office/officeart/2005/8/layout/cycle3"/>
    <dgm:cxn modelId="{911B9EC3-F9C3-4491-9F4A-23DB8057A936}" type="presOf" srcId="{34F39295-1F9C-4013-BC18-68B61417DC7D}" destId="{F80E7D03-6D1B-4EE0-B2C0-E61B014B2DB0}" srcOrd="0" destOrd="0" presId="urn:microsoft.com/office/officeart/2005/8/layout/cycle3"/>
    <dgm:cxn modelId="{B230EECA-7229-401D-88D1-1F24B44CB831}" srcId="{632C4C12-66DE-4915-A8C4-CB60D49D25F2}" destId="{261A49D2-B784-4175-866C-75BB16CB4ABB}" srcOrd="5" destOrd="0" parTransId="{251E4FE4-3ACD-4A89-B803-6019D192556B}" sibTransId="{2324B65C-2203-4E44-A078-0F4E74F69762}"/>
    <dgm:cxn modelId="{DFE001D4-ADE4-46BD-B116-8D771C3091A0}" srcId="{632C4C12-66DE-4915-A8C4-CB60D49D25F2}" destId="{EA65D94C-175F-47F8-8A47-C15D4B93C1B0}" srcOrd="3" destOrd="0" parTransId="{26DDE996-117C-4278-8A0D-20893B6BBC9E}" sibTransId="{C93EB775-C895-44CB-9CF6-938F3E601B41}"/>
    <dgm:cxn modelId="{D0B017D6-8F28-4A9E-A3B8-9F6C3269181C}" srcId="{632C4C12-66DE-4915-A8C4-CB60D49D25F2}" destId="{3F79CBBB-7911-4479-AB05-C4D2AAE16BE5}" srcOrd="1" destOrd="0" parTransId="{F39EEC15-D1C3-49E0-BB3F-CC698832240A}" sibTransId="{93C9AA74-4F6B-45FC-A480-EBFD8FD64E6F}"/>
    <dgm:cxn modelId="{67D814EE-6519-4013-84E6-638FC028FCC4}" type="presOf" srcId="{632C4C12-66DE-4915-A8C4-CB60D49D25F2}" destId="{D0BD0EE3-3BEA-4974-B410-B3BF45BDE8C2}" srcOrd="0" destOrd="0" presId="urn:microsoft.com/office/officeart/2005/8/layout/cycle3"/>
    <dgm:cxn modelId="{A70906F0-2B85-46A4-AE4C-C09FA0E43A4E}" srcId="{632C4C12-66DE-4915-A8C4-CB60D49D25F2}" destId="{971768FE-C0E8-44A2-86BC-8B3FE6FC6052}" srcOrd="4" destOrd="0" parTransId="{26B78FC7-D004-4DBE-A169-1051AE1E8AC2}" sibTransId="{D923761F-E296-45E0-BBF2-6DF05B3816E4}"/>
    <dgm:cxn modelId="{12DA41F5-1D7A-4825-B7C7-2EBBE2FC0B93}" srcId="{632C4C12-66DE-4915-A8C4-CB60D49D25F2}" destId="{C539DB64-47DF-4C90-A5E4-494C0B96CA00}" srcOrd="6" destOrd="0" parTransId="{D3AF0EC4-4EB4-4AEF-BFCF-2E1425A5333F}" sibTransId="{B6F527E8-1BA5-4B5F-B2D3-1F38D6742F35}"/>
    <dgm:cxn modelId="{F9B521FF-7F4F-4CC9-B964-9F31FEC8624B}" type="presOf" srcId="{261A49D2-B784-4175-866C-75BB16CB4ABB}" destId="{906B5988-D73E-4EE3-92DE-DF63A06CBBBE}" srcOrd="0" destOrd="0" presId="urn:microsoft.com/office/officeart/2005/8/layout/cycle3"/>
    <dgm:cxn modelId="{C5E5C27B-6701-47CF-9509-37597E7F5148}" type="presParOf" srcId="{D0BD0EE3-3BEA-4974-B410-B3BF45BDE8C2}" destId="{F122134F-9C8D-4412-9F5D-E8591A3E28D5}" srcOrd="0" destOrd="0" presId="urn:microsoft.com/office/officeart/2005/8/layout/cycle3"/>
    <dgm:cxn modelId="{3262DEE2-07FF-4D96-8EC5-D834E5938BEE}" type="presParOf" srcId="{F122134F-9C8D-4412-9F5D-E8591A3E28D5}" destId="{CBDEF4AF-3554-423E-93F0-D76A41480BAF}" srcOrd="0" destOrd="0" presId="urn:microsoft.com/office/officeart/2005/8/layout/cycle3"/>
    <dgm:cxn modelId="{71982241-D4E5-49D1-9F60-C3238AA8E4B9}" type="presParOf" srcId="{F122134F-9C8D-4412-9F5D-E8591A3E28D5}" destId="{B49BD602-1DAE-4662-9147-5226E8E994B6}" srcOrd="1" destOrd="0" presId="urn:microsoft.com/office/officeart/2005/8/layout/cycle3"/>
    <dgm:cxn modelId="{4D66459B-54F7-4977-B362-FE4C1687C668}" type="presParOf" srcId="{F122134F-9C8D-4412-9F5D-E8591A3E28D5}" destId="{3A56FD98-FEB5-48D2-B51C-8B09AA8AD458}" srcOrd="2" destOrd="0" presId="urn:microsoft.com/office/officeart/2005/8/layout/cycle3"/>
    <dgm:cxn modelId="{1AC3918E-EB64-4263-81EB-9778758CE27D}" type="presParOf" srcId="{F122134F-9C8D-4412-9F5D-E8591A3E28D5}" destId="{098A0F4A-D933-473D-AA71-6C30FD5B804A}" srcOrd="3" destOrd="0" presId="urn:microsoft.com/office/officeart/2005/8/layout/cycle3"/>
    <dgm:cxn modelId="{4FFB2491-E121-4610-BCBE-4A107C971200}" type="presParOf" srcId="{F122134F-9C8D-4412-9F5D-E8591A3E28D5}" destId="{C8661B1A-87ED-412C-86F9-73D961AC7354}" srcOrd="4" destOrd="0" presId="urn:microsoft.com/office/officeart/2005/8/layout/cycle3"/>
    <dgm:cxn modelId="{58604AA0-0F97-42EA-A66F-A66EE1040388}" type="presParOf" srcId="{F122134F-9C8D-4412-9F5D-E8591A3E28D5}" destId="{9BD2CC2D-6F16-4443-A3AA-E22EB36A706F}" srcOrd="5" destOrd="0" presId="urn:microsoft.com/office/officeart/2005/8/layout/cycle3"/>
    <dgm:cxn modelId="{A69D7BEC-D061-49EF-9E16-07715231C351}" type="presParOf" srcId="{F122134F-9C8D-4412-9F5D-E8591A3E28D5}" destId="{906B5988-D73E-4EE3-92DE-DF63A06CBBBE}" srcOrd="6" destOrd="0" presId="urn:microsoft.com/office/officeart/2005/8/layout/cycle3"/>
    <dgm:cxn modelId="{71CD9E6F-0802-46DF-9357-F6375232CFA8}" type="presParOf" srcId="{F122134F-9C8D-4412-9F5D-E8591A3E28D5}" destId="{218BF4B0-5D49-4A5E-A538-945B7130F077}" srcOrd="7" destOrd="0" presId="urn:microsoft.com/office/officeart/2005/8/layout/cycle3"/>
    <dgm:cxn modelId="{8934B842-8C72-432D-99D3-39B799FC752D}" type="presParOf" srcId="{F122134F-9C8D-4412-9F5D-E8591A3E28D5}" destId="{F80E7D03-6D1B-4EE0-B2C0-E61B014B2DB0}" srcOrd="8" destOrd="0" presId="urn:microsoft.com/office/officeart/2005/8/layout/cycle3"/>
    <dgm:cxn modelId="{73D23665-0F60-4D98-9040-DD8B8BD5DEBB}" type="presParOf" srcId="{F122134F-9C8D-4412-9F5D-E8591A3E28D5}" destId="{7B77FBFE-DAE8-496B-82D2-258D8210661A}" srcOrd="9" destOrd="0" presId="urn:microsoft.com/office/officeart/2005/8/layout/cycle3"/>
  </dgm:cxnLst>
  <dgm:bg>
    <a:noFill/>
  </dgm:bg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DE86A59-7766-4855-8D36-710F50D6EC4B}">
      <dsp:nvSpPr>
        <dsp:cNvPr id="0" name=""/>
        <dsp:cNvSpPr/>
      </dsp:nvSpPr>
      <dsp:spPr>
        <a:xfrm>
          <a:off x="3211861" y="1891785"/>
          <a:ext cx="2312182" cy="2312182"/>
        </a:xfrm>
        <a:prstGeom prst="gear9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kern="1200" dirty="0"/>
            <a:t>Recrutar novos membros e Reanimar os antigos</a:t>
          </a:r>
        </a:p>
      </dsp:txBody>
      <dsp:txXfrm>
        <a:off x="3676712" y="2433403"/>
        <a:ext cx="1382480" cy="1188509"/>
      </dsp:txXfrm>
    </dsp:sp>
    <dsp:sp modelId="{50ABD0AE-DE5C-46D0-847C-2C7124882177}">
      <dsp:nvSpPr>
        <dsp:cNvPr id="0" name=""/>
        <dsp:cNvSpPr/>
      </dsp:nvSpPr>
      <dsp:spPr>
        <a:xfrm>
          <a:off x="1528802" y="1213912"/>
          <a:ext cx="2171618" cy="1947227"/>
        </a:xfrm>
        <a:prstGeom prst="gear6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kern="1200" dirty="0"/>
            <a:t>Fortalecer a Espiritualidade dos Vicentinos</a:t>
          </a:r>
        </a:p>
      </dsp:txBody>
      <dsp:txXfrm>
        <a:off x="2051640" y="1707095"/>
        <a:ext cx="1125942" cy="960861"/>
      </dsp:txXfrm>
    </dsp:sp>
    <dsp:sp modelId="{370F5D6F-CC4C-4E51-9CC3-62871D12DBDF}">
      <dsp:nvSpPr>
        <dsp:cNvPr id="0" name=""/>
        <dsp:cNvSpPr/>
      </dsp:nvSpPr>
      <dsp:spPr>
        <a:xfrm rot="20700000">
          <a:off x="2808451" y="185146"/>
          <a:ext cx="1647612" cy="1647612"/>
        </a:xfrm>
        <a:prstGeom prst="gear6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kern="1200" dirty="0"/>
            <a:t>Trabalhar as Lideranças</a:t>
          </a:r>
        </a:p>
      </dsp:txBody>
      <dsp:txXfrm rot="-20700000">
        <a:off x="3169821" y="546515"/>
        <a:ext cx="924872" cy="924872"/>
      </dsp:txXfrm>
    </dsp:sp>
    <dsp:sp modelId="{AB0A9218-4D72-4005-9AE2-92BD789C60B6}">
      <dsp:nvSpPr>
        <dsp:cNvPr id="0" name=""/>
        <dsp:cNvSpPr/>
      </dsp:nvSpPr>
      <dsp:spPr>
        <a:xfrm>
          <a:off x="3034175" y="1542821"/>
          <a:ext cx="2959593" cy="2959593"/>
        </a:xfrm>
        <a:prstGeom prst="circularArrow">
          <a:avLst>
            <a:gd name="adj1" fmla="val 4688"/>
            <a:gd name="adj2" fmla="val 299029"/>
            <a:gd name="adj3" fmla="val 2516473"/>
            <a:gd name="adj4" fmla="val 15860614"/>
            <a:gd name="adj5" fmla="val 5469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BD404E2-2127-4C0E-BEA8-300D855E3575}">
      <dsp:nvSpPr>
        <dsp:cNvPr id="0" name=""/>
        <dsp:cNvSpPr/>
      </dsp:nvSpPr>
      <dsp:spPr>
        <a:xfrm>
          <a:off x="1568785" y="973156"/>
          <a:ext cx="2150329" cy="2150329"/>
        </a:xfrm>
        <a:prstGeom prst="leftCircularArrow">
          <a:avLst>
            <a:gd name="adj1" fmla="val 6452"/>
            <a:gd name="adj2" fmla="val 429999"/>
            <a:gd name="adj3" fmla="val 10489124"/>
            <a:gd name="adj4" fmla="val 14837806"/>
            <a:gd name="adj5" fmla="val 7527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030BAA48-7DCE-4689-92C8-C57624D7966A}">
      <dsp:nvSpPr>
        <dsp:cNvPr id="0" name=""/>
        <dsp:cNvSpPr/>
      </dsp:nvSpPr>
      <dsp:spPr>
        <a:xfrm>
          <a:off x="2427342" y="-175784"/>
          <a:ext cx="2318488" cy="2318488"/>
        </a:xfrm>
        <a:prstGeom prst="circularArrow">
          <a:avLst>
            <a:gd name="adj1" fmla="val 5984"/>
            <a:gd name="adj2" fmla="val 394124"/>
            <a:gd name="adj3" fmla="val 13313824"/>
            <a:gd name="adj4" fmla="val 10508221"/>
            <a:gd name="adj5" fmla="val 6981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49BD602-1DAE-4662-9147-5226E8E994B6}">
      <dsp:nvSpPr>
        <dsp:cNvPr id="0" name=""/>
        <dsp:cNvSpPr/>
      </dsp:nvSpPr>
      <dsp:spPr>
        <a:xfrm>
          <a:off x="260787" y="706210"/>
          <a:ext cx="5574424" cy="5574424"/>
        </a:xfrm>
        <a:prstGeom prst="circularArrow">
          <a:avLst>
            <a:gd name="adj1" fmla="val 5544"/>
            <a:gd name="adj2" fmla="val 330680"/>
            <a:gd name="adj3" fmla="val 14778817"/>
            <a:gd name="adj4" fmla="val 16801063"/>
            <a:gd name="adj5" fmla="val 5757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CBDEF4AF-3554-423E-93F0-D76A41480BAF}">
      <dsp:nvSpPr>
        <dsp:cNvPr id="0" name=""/>
        <dsp:cNvSpPr/>
      </dsp:nvSpPr>
      <dsp:spPr>
        <a:xfrm>
          <a:off x="2344042" y="771547"/>
          <a:ext cx="1407914" cy="70395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b="1" kern="1200" dirty="0"/>
            <a:t>Diretorias dos conselhos</a:t>
          </a:r>
        </a:p>
      </dsp:txBody>
      <dsp:txXfrm>
        <a:off x="2378406" y="805911"/>
        <a:ext cx="1339186" cy="635229"/>
      </dsp:txXfrm>
    </dsp:sp>
    <dsp:sp modelId="{3A56FD98-FEB5-48D2-B51C-8B09AA8AD458}">
      <dsp:nvSpPr>
        <dsp:cNvPr id="0" name=""/>
        <dsp:cNvSpPr/>
      </dsp:nvSpPr>
      <dsp:spPr>
        <a:xfrm>
          <a:off x="3872047" y="1327695"/>
          <a:ext cx="1407914" cy="70395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b="1" kern="1200" dirty="0"/>
            <a:t>OU e OE</a:t>
          </a:r>
        </a:p>
      </dsp:txBody>
      <dsp:txXfrm>
        <a:off x="3906411" y="1362059"/>
        <a:ext cx="1339186" cy="635229"/>
      </dsp:txXfrm>
    </dsp:sp>
    <dsp:sp modelId="{098A0F4A-D933-473D-AA71-6C30FD5B804A}">
      <dsp:nvSpPr>
        <dsp:cNvPr id="0" name=""/>
        <dsp:cNvSpPr/>
      </dsp:nvSpPr>
      <dsp:spPr>
        <a:xfrm>
          <a:off x="4685082" y="2735912"/>
          <a:ext cx="1407914" cy="70395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b="1" kern="1200" dirty="0"/>
            <a:t>CJ</a:t>
          </a:r>
        </a:p>
      </dsp:txBody>
      <dsp:txXfrm>
        <a:off x="4719446" y="2770276"/>
        <a:ext cx="1339186" cy="635229"/>
      </dsp:txXfrm>
    </dsp:sp>
    <dsp:sp modelId="{C8661B1A-87ED-412C-86F9-73D961AC7354}">
      <dsp:nvSpPr>
        <dsp:cNvPr id="0" name=""/>
        <dsp:cNvSpPr/>
      </dsp:nvSpPr>
      <dsp:spPr>
        <a:xfrm>
          <a:off x="4402718" y="4337277"/>
          <a:ext cx="1407914" cy="70395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b="1" kern="1200" dirty="0"/>
            <a:t>ECAFO</a:t>
          </a:r>
        </a:p>
      </dsp:txBody>
      <dsp:txXfrm>
        <a:off x="4437082" y="4371641"/>
        <a:ext cx="1339186" cy="635229"/>
      </dsp:txXfrm>
    </dsp:sp>
    <dsp:sp modelId="{9BD2CC2D-6F16-4443-A3AA-E22EB36A706F}">
      <dsp:nvSpPr>
        <dsp:cNvPr id="0" name=""/>
        <dsp:cNvSpPr/>
      </dsp:nvSpPr>
      <dsp:spPr>
        <a:xfrm>
          <a:off x="3157077" y="5382494"/>
          <a:ext cx="1407914" cy="70395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b="1" kern="1200" dirty="0"/>
            <a:t>CCA</a:t>
          </a:r>
        </a:p>
      </dsp:txBody>
      <dsp:txXfrm>
        <a:off x="3191441" y="5416858"/>
        <a:ext cx="1339186" cy="635229"/>
      </dsp:txXfrm>
    </dsp:sp>
    <dsp:sp modelId="{906B5988-D73E-4EE3-92DE-DF63A06CBBBE}">
      <dsp:nvSpPr>
        <dsp:cNvPr id="0" name=""/>
        <dsp:cNvSpPr/>
      </dsp:nvSpPr>
      <dsp:spPr>
        <a:xfrm>
          <a:off x="1546859" y="5341387"/>
          <a:ext cx="1407914" cy="70395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b="1" kern="1200" dirty="0"/>
            <a:t>DECOM</a:t>
          </a:r>
        </a:p>
      </dsp:txBody>
      <dsp:txXfrm>
        <a:off x="1581223" y="5375751"/>
        <a:ext cx="1339186" cy="635229"/>
      </dsp:txXfrm>
    </dsp:sp>
    <dsp:sp modelId="{218BF4B0-5D49-4A5E-A538-945B7130F077}">
      <dsp:nvSpPr>
        <dsp:cNvPr id="0" name=""/>
        <dsp:cNvSpPr/>
      </dsp:nvSpPr>
      <dsp:spPr>
        <a:xfrm>
          <a:off x="285367" y="4337277"/>
          <a:ext cx="1407914" cy="70395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b="1" kern="1200" dirty="0"/>
            <a:t>Missões</a:t>
          </a:r>
        </a:p>
      </dsp:txBody>
      <dsp:txXfrm>
        <a:off x="319731" y="4371641"/>
        <a:ext cx="1339186" cy="635229"/>
      </dsp:txXfrm>
    </dsp:sp>
    <dsp:sp modelId="{F80E7D03-6D1B-4EE0-B2C0-E61B014B2DB0}">
      <dsp:nvSpPr>
        <dsp:cNvPr id="0" name=""/>
        <dsp:cNvSpPr/>
      </dsp:nvSpPr>
      <dsp:spPr>
        <a:xfrm>
          <a:off x="3003" y="2735912"/>
          <a:ext cx="1407914" cy="70395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b="1" kern="1200" dirty="0"/>
            <a:t>DENOR</a:t>
          </a:r>
        </a:p>
      </dsp:txBody>
      <dsp:txXfrm>
        <a:off x="37367" y="2770276"/>
        <a:ext cx="1339186" cy="635229"/>
      </dsp:txXfrm>
    </dsp:sp>
    <dsp:sp modelId="{7B77FBFE-DAE8-496B-82D2-258D8210661A}">
      <dsp:nvSpPr>
        <dsp:cNvPr id="0" name=""/>
        <dsp:cNvSpPr/>
      </dsp:nvSpPr>
      <dsp:spPr>
        <a:xfrm>
          <a:off x="816038" y="1327695"/>
          <a:ext cx="1407914" cy="703957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pt-BR" sz="1600" b="1" kern="1200" dirty="0"/>
            <a:t>Vices regionais</a:t>
          </a:r>
        </a:p>
      </dsp:txBody>
      <dsp:txXfrm>
        <a:off x="850402" y="1362059"/>
        <a:ext cx="1339186" cy="635229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gear1">
  <dgm:title val=""/>
  <dgm:desc val=""/>
  <dgm:catLst>
    <dgm:cat type="relationship" pri="3000"/>
    <dgm:cat type="process" pri="28000"/>
    <dgm:cat type="cycle" pri="14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 useDef="1">
    <dgm:dataModel>
      <dgm:ptLst/>
      <dgm:bg/>
      <dgm:whole/>
    </dgm:dataModel>
  </dgm:clrData>
  <dgm:layoutNode name="composite">
    <dgm:varLst>
      <dgm:chMax val="3"/>
      <dgm:animLvl val="lvl"/>
      <dgm:resizeHandles val="exact"/>
    </dgm:varLst>
    <dgm:alg type="composite">
      <dgm:param type="ar" val="1"/>
    </dgm:alg>
    <dgm:shape xmlns:r="http://schemas.openxmlformats.org/officeDocument/2006/relationships" r:blip="">
      <dgm:adjLst/>
    </dgm:shape>
    <dgm:presOf/>
    <dgm:choose name="Name0">
      <dgm:if name="Name1" axis="ch" ptType="node" func="cnt" op="lte" val="1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05"/>
          <dgm:constr type="t" for="ch" forName="gear1" refType="w" fact="0.05"/>
          <dgm:constr type="w" for="ch" forName="gear1srcNode" val="1"/>
          <dgm:constr type="h" for="ch" forName="gear1srcNode" val="1"/>
          <dgm:constr type="l" for="ch" forName="gear1srcNode" refType="w" fact="0.32"/>
          <dgm:constr type="t" for="ch" forName="gear1srcNode"/>
          <dgm:constr type="w" for="ch" forName="gear1dstNode" val="1"/>
          <dgm:constr type="h" for="ch" forName="gear1dstNode" val="1"/>
          <dgm:constr type="r" for="ch" forName="gear1dstNode" refType="w" fact="0.58"/>
          <dgm:constr type="t" for="ch" forName="gear1dstNode" refType="h" fact="0.55"/>
          <dgm:constr type="diam" for="des" forName="connector1" refType="w" refFor="ch" refForName="gear1" op="equ" fact="1.1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/>
          <dgm:constr type="b" for="ch" forName="gear1ch" refType="h" fact="0.6"/>
        </dgm:constrLst>
      </dgm:if>
      <dgm:if name="Name2" axis="ch" ptType="node" func="cnt" op="equ" val="2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45"/>
          <dgm:constr type="t" for="ch" forName="gear1" refType="w" fact="0.25"/>
          <dgm:constr type="w" for="ch" forName="gear1srcNode" val="1"/>
          <dgm:constr type="h" for="ch" forName="gear1srcNode" val="1"/>
          <dgm:constr type="l" for="ch" forName="gear1srcNode" refType="w" fact="0.72"/>
          <dgm:constr type="t" for="ch" forName="gear1srcNode" refType="w" fact="0.2"/>
          <dgm:constr type="w" for="ch" forName="gear1dstNode" val="1"/>
          <dgm:constr type="h" for="ch" forName="gear1dstNode" val="1"/>
          <dgm:constr type="r" for="ch" forName="gear1dstNode" refType="w" fact="0.98"/>
          <dgm:constr type="t" for="ch" forName="gear1dstNode" refType="h" fact="0.75"/>
          <dgm:constr type="diam" for="des" forName="connector1" refType="w" refFor="ch" refForName="gear1" op="equ" fact="1.1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 refType="w" fact="0.38"/>
          <dgm:constr type="b" for="ch" forName="gear1ch" refType="w" fact="0.8"/>
          <dgm:constr type="w" for="ch" forName="gear2" refType="w" fact="0.4"/>
          <dgm:constr type="h" for="ch" forName="gear2" refType="w" fact="0.4"/>
          <dgm:constr type="l" for="ch" forName="gear2" refType="w" fact="0.13"/>
          <dgm:constr type="t" for="ch" forName="gear2" refType="w" fact="0.12"/>
          <dgm:constr type="w" for="ch" forName="gear2srcNode" val="1"/>
          <dgm:constr type="h" for="ch" forName="gear2srcNode" val="1"/>
          <dgm:constr type="l" for="ch" forName="gear2srcNode" refType="w" fact="0.23"/>
          <dgm:constr type="t" for="ch" forName="gear2srcNode" refType="w" fact="0.08"/>
          <dgm:constr type="w" for="ch" forName="gear2dstNode" val="1"/>
          <dgm:constr type="h" for="ch" forName="gear2dstNode" val="1"/>
          <dgm:constr type="l" for="ch" forName="gear2dstNode" refType="w" fact="0.1"/>
          <dgm:constr type="t" for="ch" forName="gear2dstNode" refType="h" fact="0.33"/>
          <dgm:constr type="diam" for="des" forName="connector2" refType="w" refFor="ch" refForName="gear2" op="equ" fact="-1.1"/>
          <dgm:constr type="h" for="des" forName="connector2" refType="w" refFor="ch" refForName="gear1" op="equ" fact="0.1"/>
          <dgm:constr type="w" for="ch" forName="gear2ch" refType="w" fact="0.35"/>
          <dgm:constr type="h" for="ch" forName="gear2ch" refType="w" refFor="ch" refForName="gear2ch" fact="0.6"/>
          <dgm:constr type="l" for="ch" forName="gear2ch" refType="w" fact="0.34"/>
          <dgm:constr type="t" for="ch" forName="gear2ch" refType="w" fact="0.04"/>
        </dgm:constrLst>
      </dgm:if>
      <dgm:else name="Name3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45"/>
          <dgm:constr type="t" for="ch" forName="gear1" refType="w" fact="0.45"/>
          <dgm:constr type="w" for="ch" forName="gear1srcNode" val="1"/>
          <dgm:constr type="h" for="ch" forName="gear1srcNode" val="1"/>
          <dgm:constr type="l" for="ch" forName="gear1srcNode" refType="w" fact="0.72"/>
          <dgm:constr type="t" for="ch" forName="gear1srcNode" refType="w" fact="0.4"/>
          <dgm:constr type="w" for="ch" forName="gear1dstNode" val="1"/>
          <dgm:constr type="h" for="ch" forName="gear1dstNode" val="1"/>
          <dgm:constr type="r" for="ch" forName="gear1dstNode" refType="w" fact="0.98"/>
          <dgm:constr type="t" for="ch" forName="gear1dstNode" refType="h" fact="0.95"/>
          <dgm:constr type="diam" for="des" forName="connector1" refType="w" refFor="ch" refForName="gear1" op="equ" fact="1.15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 refType="w" fact="0.38"/>
          <dgm:constr type="b" for="ch" forName="gear1ch" refType="h"/>
          <dgm:constr type="w" for="ch" forName="gear2" refType="w" fact="0.4"/>
          <dgm:constr type="h" for="ch" forName="gear2" refType="w" fact="0.4"/>
          <dgm:constr type="l" for="ch" forName="gear2" refType="w" fact="0.13"/>
          <dgm:constr type="t" for="ch" forName="gear2" refType="w" fact="0.32"/>
          <dgm:constr type="w" for="ch" forName="gear2srcNode" val="1"/>
          <dgm:constr type="h" for="ch" forName="gear2srcNode" val="1"/>
          <dgm:constr type="l" for="ch" forName="gear2srcNode" refType="w" fact="0.23"/>
          <dgm:constr type="t" for="ch" forName="gear2srcNode" refType="w" fact="0.28"/>
          <dgm:constr type="w" for="ch" forName="gear2dstNode" val="1"/>
          <dgm:constr type="h" for="ch" forName="gear2dstNode" val="1"/>
          <dgm:constr type="l" for="ch" forName="gear2dstNode" refType="w" fact="0.1"/>
          <dgm:constr type="t" for="ch" forName="gear2dstNode" refType="h" fact="0.53"/>
          <dgm:constr type="diam" for="des" forName="connector2" refType="w" refFor="ch" refForName="gear2" op="equ" fact="-1.1"/>
          <dgm:constr type="h" for="des" forName="connector2" refType="w" refFor="ch" refForName="gear1" op="equ" fact="0.1"/>
          <dgm:constr type="w" for="ch" forName="gear2ch" refType="w" fact="0.35"/>
          <dgm:constr type="h" for="ch" forName="gear2ch" refType="w" refFor="ch" refForName="gear2ch" fact="0.6"/>
          <dgm:constr type="l" for="ch" forName="gear2ch"/>
          <dgm:constr type="t" for="ch" forName="gear2ch" refType="w" fact="0.58"/>
          <dgm:constr type="w" for="ch" forName="gear3" refType="w" fact="0.48"/>
          <dgm:constr type="h" for="ch" forName="gear3" refType="w" fact="0.48"/>
          <dgm:constr type="l" for="ch" forName="gear3" refType="w" fact="0.31"/>
          <dgm:constr type="t" for="ch" forName="gear3"/>
          <dgm:constr type="w" for="ch" forName="gear3tx" refType="w" fact="0.22"/>
          <dgm:constr type="h" for="ch" forName="gear3tx" refType="w" fact="0.22"/>
          <dgm:constr type="ctrX" for="ch" forName="gear3tx" refType="ctrX" refFor="ch" refForName="gear3"/>
          <dgm:constr type="ctrY" for="ch" forName="gear3tx" refType="ctrY" refFor="ch" refForName="gear3"/>
          <dgm:constr type="w" for="ch" forName="gear3srcNode" val="1"/>
          <dgm:constr type="h" for="ch" forName="gear3srcNode" val="1"/>
          <dgm:constr type="l" for="ch" forName="gear3srcNode" refType="w" fact="0.3"/>
          <dgm:constr type="t" for="ch" forName="gear3srcNode" refType="w" fact="0.25"/>
          <dgm:constr type="w" for="ch" forName="gear3dstNode" val="1"/>
          <dgm:constr type="h" for="ch" forName="gear3dstNode" val="1"/>
          <dgm:constr type="l" for="ch" forName="gear3dstNode" refType="w" fact="0.38"/>
          <dgm:constr type="t" for="ch" forName="gear3dstNode" refType="h" fact="0.05"/>
          <dgm:constr type="diam" for="des" forName="connector3" refType="w" refFor="ch" refForName="gear3" op="equ"/>
          <dgm:constr type="h" for="des" forName="connector3" refType="w" refFor="ch" refForName="gear1" op="equ" fact="0.1"/>
          <dgm:constr type="w" for="ch" forName="gear3ch" refType="w" fact="0.35"/>
          <dgm:constr type="h" for="ch" forName="gear3ch" refType="w" refFor="ch" refForName="gear3ch" fact="0.6"/>
          <dgm:constr type="l" for="ch" forName="gear3ch" refType="w" fact="0.65"/>
          <dgm:constr type="t" for="ch" forName="gear3ch" refType="h" fact="0.13"/>
        </dgm:constrLst>
      </dgm:else>
    </dgm:choose>
    <dgm:ruleLst/>
    <dgm:forEach name="Name4" axis="ch" ptType="node" cnt="1">
      <dgm:layoutNode name="gear1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gear9" r:blip="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1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1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5">
        <dgm:if name="Name6" axis="ch" ptType="node" func="cnt" op="gte" val="1">
          <dgm:layoutNode name="gear1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7"/>
      </dgm:choose>
    </dgm:forEach>
    <dgm:forEach name="Name8" axis="ch" ptType="node" st="2" cnt="1">
      <dgm:layoutNode name="gear2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gear6" r:blip="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2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2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9">
        <dgm:if name="Name10" axis="ch" ptType="node" func="cnt" op="gte" val="1">
          <dgm:layoutNode name="gear2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11"/>
      </dgm:choose>
    </dgm:forEach>
    <dgm:forEach name="Name12" axis="ch" ptType="node" st="3" cnt="1">
      <dgm:layoutNode name="gear3" styleLbl="node1">
        <dgm:alg type="sp"/>
        <dgm:shape xmlns:r="http://schemas.openxmlformats.org/officeDocument/2006/relationships" rot="-15" type="gear6" r:blip="">
          <dgm:adjLst/>
        </dgm:shape>
        <dgm:presOf axis="self"/>
        <dgm:constrLst/>
        <dgm:ruleLst/>
      </dgm:layoutNode>
      <dgm:layoutNode name="gear3tx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3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3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13">
        <dgm:if name="Name14" axis="ch" ptType="node" func="cnt" op="gte" val="1">
          <dgm:layoutNode name="gear3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15"/>
      </dgm:choose>
    </dgm:forEach>
    <dgm:forEach name="Name16" axis="ch" ptType="sibTrans" hideLastTrans="0" cnt="1">
      <dgm:layoutNode name="connector1" styleLbl="sibTrans2D1">
        <dgm:alg type="conn">
          <dgm:param type="connRout" val="curve"/>
          <dgm:param type="srcNode" val="gear1srcNode"/>
          <dgm:param type="dstNode" val="gear1dstNode"/>
          <dgm:param type="begPts" val="midR"/>
          <dgm:param type="endPts" val="tCtr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  <dgm:forEach name="Name17" axis="ch" ptType="sibTrans" hideLastTrans="0" st="2" cnt="1">
      <dgm:layoutNode name="connector2" styleLbl="sibTrans2D1">
        <dgm:alg type="conn">
          <dgm:param type="connRout" val="curve"/>
          <dgm:param type="srcNode" val="gear2srcNode"/>
          <dgm:param type="dstNode" val="gear2dstNode"/>
          <dgm:param type="begPts" val="midL"/>
          <dgm:param type="endPts" val="midL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  <dgm:forEach name="Name18" axis="ch" ptType="sibTrans" hideLastTrans="0" st="3" cnt="1">
      <dgm:layoutNode name="connector3" styleLbl="sibTrans2D1">
        <dgm:alg type="conn">
          <dgm:param type="connRout" val="curve"/>
          <dgm:param type="srcNode" val="gear3srcNode"/>
          <dgm:param type="dstNode" val="gear3dstNode"/>
          <dgm:param type="begPts" val="midL"/>
          <dgm:param type="endPts" val="midL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cycle3">
  <dgm:title val=""/>
  <dgm:desc val=""/>
  <dgm:catLst>
    <dgm:cat type="cycle" pri="5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axis="ch" ptType="node" func="cnt" op="equ" val="2">
        <dgm:alg type="composite">
          <dgm:param type="ar" val="0.9"/>
        </dgm:alg>
        <dgm:shape xmlns:r="http://schemas.openxmlformats.org/officeDocument/2006/relationships" r:blip="">
          <dgm:adjLst/>
        </dgm:shape>
        <dgm:presOf/>
        <dgm:constrLst>
          <dgm:constr type="primFontSz" for="ch" ptType="node" op="equ" val="65"/>
          <dgm:constr type="ctrX" for="ch" forName="node1" refType="w" fact="0.5"/>
          <dgm:constr type="t" for="ch" forName="node1"/>
          <dgm:constr type="w" for="ch" forName="node1" refType="w" fact="0.8"/>
          <dgm:constr type="h" for="ch" forName="node1" refType="w" refFor="ch" refForName="node1" fact="0.5"/>
          <dgm:constr type="ctrX" for="ch" forName="sibTrans" refType="w" fact="0.5"/>
          <dgm:constr type="t" for="ch" forName="sibTrans"/>
          <dgm:constr type="w" for="ch" forName="sibTrans" refType="w" fact="0.8"/>
          <dgm:constr type="h" for="ch" forName="sibTrans" refType="w" refFor="ch" refForName="node1" fact="0.5"/>
          <dgm:constr type="userA" for="ch" forName="sibTrans" refType="w" fact="1.07"/>
          <dgm:constr type="ctrX" for="ch" forName="node2" refType="w" fact="0.5"/>
          <dgm:constr type="b" for="ch" forName="node2" refType="h"/>
          <dgm:constr type="w" for="ch" forName="node2" refType="w" fact="0.8"/>
          <dgm:constr type="h" for="ch" forName="node2" refType="w" refFor="ch" refForName="node1" fact="0.5"/>
          <dgm:constr type="l" for="ch" forName="sp1"/>
          <dgm:constr type="t" for="ch" forName="sp1" refType="h" fact="0.5"/>
          <dgm:constr type="w" for="ch" forName="sp1" val="1"/>
          <dgm:constr type="h" for="ch" forName="sp1" val="1"/>
          <dgm:constr type="r" for="ch" forName="sp2" refType="w"/>
          <dgm:constr type="t" for="ch" forName="sp2" refType="h" fact="0.5"/>
          <dgm:constr type="w" for="ch" forName="sp2" val="1"/>
          <dgm:constr type="h" for="ch" forName="sp2" val="1"/>
        </dgm:constrLst>
        <dgm:ruleLst/>
      </dgm:if>
      <dgm:else name="Name3">
        <dgm:alg type="composite"/>
        <dgm:shape xmlns:r="http://schemas.openxmlformats.org/officeDocument/2006/relationships" r:blip="">
          <dgm:adjLst/>
        </dgm:shape>
        <dgm:presOf/>
        <dgm:constrLst>
          <dgm:constr type="primFontSz" for="ch" ptType="node" op="equ" val="65"/>
        </dgm:constrLst>
        <dgm:ruleLst/>
      </dgm:else>
    </dgm:choose>
    <dgm:choose name="Name4">
      <dgm:if name="Name5" axis="ch" ptType="node" func="cnt" op="equ" val="2">
        <dgm:layoutNode name="node1">
          <dgm:varLst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1 1" cnt="1 0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sibTrans" styleLbl="bgShp">
          <dgm:choose name="Name6">
            <dgm:if name="Name7" func="var" arg="dir" op="equ" val="norm">
              <dgm:alg type="conn">
                <dgm:param type="connRout" val="longCurve"/>
                <dgm:param type="begPts" val="midR"/>
                <dgm:param type="endPts" val="midL"/>
                <dgm:param type="dstNode" val="node1"/>
              </dgm:alg>
              <dgm:shape xmlns:r="http://schemas.openxmlformats.org/officeDocument/2006/relationships" type="conn" r:blip="" zOrderOff="-2">
                <dgm:adjLst/>
              </dgm:shape>
              <dgm:presOf axis="ch" ptType="sibTrans"/>
              <dgm:constrLst>
                <dgm:constr type="userA"/>
                <dgm:constr type="diam" refType="userA" fact="-1"/>
                <dgm:constr type="wArH" refType="userA" fact="0.05"/>
                <dgm:constr type="hArH" refType="userA" fact="0.1"/>
                <dgm:constr type="stemThick" refType="userA" fact="0.06"/>
                <dgm:constr type="begPad" refType="connDist" fact="-0.2"/>
                <dgm:constr type="endPad" refType="connDist" fact="0.05"/>
              </dgm:constrLst>
            </dgm:if>
            <dgm:else name="Name8">
              <dgm:alg type="conn">
                <dgm:param type="connRout" val="longCurve"/>
                <dgm:param type="begPts" val="midL"/>
                <dgm:param type="endPts" val="midR"/>
                <dgm:param type="dstNode" val="node1"/>
              </dgm:alg>
              <dgm:shape xmlns:r="http://schemas.openxmlformats.org/officeDocument/2006/relationships" type="conn" r:blip="" zOrderOff="-2">
                <dgm:adjLst/>
              </dgm:shape>
              <dgm:presOf axis="ch" ptType="sibTrans"/>
              <dgm:constrLst>
                <dgm:constr type="userA"/>
                <dgm:constr type="diam" refType="userA"/>
                <dgm:constr type="wArH" refType="userA" fact="0.05"/>
                <dgm:constr type="hArH" refType="userA" fact="0.1"/>
                <dgm:constr type="stemThick" refType="userA" fact="0.06"/>
                <dgm:constr type="begPad" refType="connDist" fact="-0.2"/>
                <dgm:constr type="endPad" refType="connDist" fact="0.05"/>
              </dgm:constrLst>
            </dgm:else>
          </dgm:choose>
          <dgm:ruleLst/>
        </dgm:layoutNode>
        <dgm:layoutNode name="node2">
          <dgm:varLst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2 1" cnt="1 0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sp1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sp2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if>
      <dgm:else name="Name9">
        <dgm:layoutNode name="cycle">
          <dgm:choose name="Name10">
            <dgm:if name="Name11" func="var" arg="dir" op="equ" val="norm">
              <dgm:alg type="cycle">
                <dgm:param type="stAng" val="0"/>
                <dgm:param type="spanAng" val="360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diam" refType="w"/>
                <dgm:constr type="w" for="ch" ptType="node" refType="w"/>
                <dgm:constr type="sibSp" val="15"/>
                <dgm:constr type="userA" for="ch" ptType="sibTrans" refType="diam" op="equ" fact="-1"/>
                <dgm:constr type="wArH" for="ch" ptType="sibTrans" refType="diam" op="equ" fact="0.05"/>
                <dgm:constr type="hArH" for="ch" ptType="sibTrans" refType="diam" op="equ" fact="0.1"/>
                <dgm:constr type="stemThick" for="ch" ptType="sibTrans" refType="diam" op="equ" fact="0.065"/>
                <dgm:constr type="primFontSz" for="ch" ptType="node" op="equ"/>
              </dgm:constrLst>
            </dgm:if>
            <dgm:else name="Name12">
              <dgm:alg type="cycle">
                <dgm:param type="stAng" val="0"/>
                <dgm:param type="spanAng" val="-360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diam" refType="w"/>
                <dgm:constr type="w" for="ch" ptType="node" refType="w"/>
                <dgm:constr type="sibSp" val="15"/>
                <dgm:constr type="userA" for="ch" ptType="sibTrans" refType="diam" op="equ"/>
                <dgm:constr type="wArH" for="ch" ptType="sibTrans" refType="diam" op="equ" fact="0.05"/>
                <dgm:constr type="hArH" for="ch" ptType="sibTrans" refType="diam" op="equ" fact="0.1"/>
                <dgm:constr type="stemThick" for="ch" ptType="sibTrans" refType="diam" op="equ" fact="0.065"/>
                <dgm:constr type="primFontSz" for="ch" ptType="node" op="equ"/>
              </dgm:constrLst>
            </dgm:else>
          </dgm:choose>
          <dgm:ruleLst/>
          <dgm:forEach name="nodesFirstNodeForEach" axis="ch" ptType="node" cnt="1">
            <dgm:layoutNode name="nodeFirstNode">
              <dgm:varLst>
                <dgm:bulletEnabled val="1"/>
              </dgm:varLst>
              <dgm:alg type="tx"/>
              <dgm:shape xmlns:r="http://schemas.openxmlformats.org/officeDocument/2006/relationships" type="roundRect" r:blip="">
                <dgm:adjLst/>
              </dgm:shape>
              <dgm:presOf axis="desOrSelf" ptType="node"/>
              <dgm:constrLst>
                <dgm:constr type="h" refType="w" fact="0.5"/>
                <dgm:constr type="primFontSz" val="65"/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  <dgm:forEach name="sibTransForEach" axis="followSib" ptType="sibTrans" cnt="1">
              <dgm:layoutNode name="sibTransFirstNode" styleLbl="bgShp">
                <dgm:choose name="Name13">
                  <dgm:if name="Name14" func="var" arg="dir" op="equ" val="norm">
                    <dgm:alg type="conn">
                      <dgm:param type="connRout" val="longCurve"/>
                      <dgm:param type="begPts" val="midR"/>
                      <dgm:param type="endPts" val="midL"/>
                      <dgm:param type="dstNode" val="nodeFirstNode"/>
                    </dgm:alg>
                  </dgm:if>
                  <dgm:else name="Name15">
                    <dgm:alg type="conn">
                      <dgm:param type="connRout" val="longCurve"/>
                      <dgm:param type="begPts" val="midL"/>
                      <dgm:param type="endPts" val="midR"/>
                      <dgm:param type="dstNode" val="nodeFirstNode"/>
                    </dgm:alg>
                  </dgm:else>
                </dgm:choose>
                <dgm:shape xmlns:r="http://schemas.openxmlformats.org/officeDocument/2006/relationships" type="conn" r:blip="" zOrderOff="-2">
                  <dgm:adjLst/>
                </dgm:shape>
                <dgm:presOf axis="self"/>
                <dgm:choose name="Name16">
                  <dgm:if name="Name17" axis="par ch" ptType="doc node" func="cnt" op="equ" val="3">
                    <dgm:constrLst>
                      <dgm:constr type="userA"/>
                      <dgm:constr type="diam" refType="userA" fact="1.01"/>
                      <dgm:constr type="begPad" refType="connDist" fact="-0.2"/>
                      <dgm:constr type="endPad" refType="connDist" fact="0.05"/>
                    </dgm:constrLst>
                  </dgm:if>
                  <dgm:if name="Name18" axis="par ch" ptType="doc node" func="cnt" op="equ" val="4">
                    <dgm:constrLst>
                      <dgm:constr type="userA"/>
                      <dgm:constr type="diam" refType="userA" fact="1.26"/>
                      <dgm:constr type="begPad" refType="connDist" fact="-0.2"/>
                      <dgm:constr type="endPad" refType="connDist" fact="0.05"/>
                    </dgm:constrLst>
                  </dgm:if>
                  <dgm:if name="Name19" axis="par ch" ptType="doc node" func="cnt" op="equ" val="5">
                    <dgm:constrLst>
                      <dgm:constr type="userA"/>
                      <dgm:constr type="diam" refType="userA" fact="1.04"/>
                      <dgm:constr type="begPad" refType="connDist" fact="-0.2"/>
                      <dgm:constr type="endPad" refType="connDist" fact="0.05"/>
                    </dgm:constrLst>
                  </dgm:if>
                  <dgm:if name="Name20" axis="par ch" ptType="doc node" func="cnt" op="equ" val="6">
                    <dgm:constrLst>
                      <dgm:constr type="userA"/>
                      <dgm:constr type="diam" refType="userA" fact="1.1"/>
                      <dgm:constr type="begPad" refType="connDist" fact="-0.2"/>
                      <dgm:constr type="endPad" refType="connDist" fact="0.05"/>
                    </dgm:constrLst>
                  </dgm:if>
                  <dgm:else name="Name21">
                    <dgm:constrLst>
                      <dgm:constr type="userA"/>
                      <dgm:constr type="diam" refType="userA" fact="1.04"/>
                      <dgm:constr type="begPad" refType="connDist" fact="-0.2"/>
                      <dgm:constr type="endPad" refType="connDist" fact="0.05"/>
                    </dgm:constrLst>
                  </dgm:else>
                </dgm:choose>
                <dgm:ruleLst/>
              </dgm:layoutNode>
            </dgm:forEach>
          </dgm:forEach>
          <dgm:forEach name="followingNodesForEach" axis="ch" ptType="node" st="2">
            <dgm:layoutNode name="nodeFollowingNodes">
              <dgm:varLst>
                <dgm:bulletEnabled val="1"/>
              </dgm:varLst>
              <dgm:alg type="tx"/>
              <dgm:shape xmlns:r="http://schemas.openxmlformats.org/officeDocument/2006/relationships" type="roundRect" r:blip="">
                <dgm:adjLst/>
              </dgm:shape>
              <dgm:presOf axis="desOrSelf" ptType="node"/>
              <dgm:constrLst>
                <dgm:constr type="h" refType="w" fact="0.5"/>
                <dgm:constr type="primFontSz" val="65"/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forEach>
        </dgm:layoutNode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6005213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7838882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26092859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46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0524050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78082535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30129252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Imagem ou 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72935" y="64677"/>
            <a:ext cx="11617291" cy="6316651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 dirty="0"/>
          </a:p>
        </p:txBody>
      </p:sp>
    </p:spTree>
    <p:extLst>
      <p:ext uri="{BB962C8B-B14F-4D97-AF65-F5344CB8AC3E}">
        <p14:creationId xmlns:p14="http://schemas.microsoft.com/office/powerpoint/2010/main" val="416522729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0248871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7" Type="http://schemas.openxmlformats.org/officeDocument/2006/relationships/image" Target="../media/image13.png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4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4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5.gif"/><Relationship Id="rId1" Type="http://schemas.openxmlformats.org/officeDocument/2006/relationships/slideLayout" Target="../slideLayouts/slideLayout13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4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9.jpeg"/><Relationship Id="rId4" Type="http://schemas.openxmlformats.org/officeDocument/2006/relationships/image" Target="../media/image18.jpe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1.jpeg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4.jpeg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4930" y="1899000"/>
            <a:ext cx="3042141" cy="306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2907528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548731" y="2739700"/>
            <a:ext cx="6887527" cy="873798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defRPr/>
            </a:pPr>
            <a:r>
              <a:rPr lang="pt-BR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2333500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pic>
        <p:nvPicPr>
          <p:cNvPr id="15" name="Picture 2" descr="O que é ser um líder? - Portal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27237" y="1932308"/>
            <a:ext cx="8137525" cy="35290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52901784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pic>
        <p:nvPicPr>
          <p:cNvPr id="6" name="Picture 3">
            <a:extLst>
              <a:ext uri="{FF2B5EF4-FFF2-40B4-BE49-F238E27FC236}">
                <a16:creationId xmlns:a16="http://schemas.microsoft.com/office/drawing/2014/main" id="{AE9348D6-A0E2-821C-99CA-8078A79FD18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88" r="2686" b="-2"/>
          <a:stretch>
            <a:fillRect/>
          </a:stretch>
        </p:blipFill>
        <p:spPr bwMode="auto">
          <a:xfrm>
            <a:off x="2354580" y="951203"/>
            <a:ext cx="7726680" cy="59067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1925158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17">
            <a:extLst>
              <a:ext uri="{FF2B5EF4-FFF2-40B4-BE49-F238E27FC236}">
                <a16:creationId xmlns:a16="http://schemas.microsoft.com/office/drawing/2014/main" id="{7919C7A4-84F9-43F1-8983-AD3F108630D2}"/>
              </a:ext>
            </a:extLst>
          </p:cNvPr>
          <p:cNvSpPr/>
          <p:nvPr/>
        </p:nvSpPr>
        <p:spPr>
          <a:xfrm>
            <a:off x="638017" y="858905"/>
            <a:ext cx="6976438" cy="48320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4400" u="sng" dirty="0">
                <a:solidFill>
                  <a:schemeClr val="bg1"/>
                </a:solidFill>
                <a:latin typeface="Garamond" panose="02020404030301010803" pitchFamily="18" charset="0"/>
              </a:rPr>
              <a:t>Exemplo de lideranças</a:t>
            </a:r>
          </a:p>
          <a:p>
            <a:pPr>
              <a:defRPr/>
            </a:pPr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400" dirty="0">
                <a:solidFill>
                  <a:schemeClr val="bg1"/>
                </a:solidFill>
                <a:latin typeface="Garamond" panose="02020404030301010803" pitchFamily="18" charset="0"/>
              </a:rPr>
              <a:t>- Antônio Frederico Ozanam</a:t>
            </a:r>
          </a:p>
          <a:p>
            <a:pPr>
              <a:defRPr/>
            </a:pPr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400" dirty="0">
                <a:solidFill>
                  <a:schemeClr val="bg1"/>
                </a:solidFill>
                <a:latin typeface="Garamond" panose="02020404030301010803" pitchFamily="18" charset="0"/>
              </a:rPr>
              <a:t>- São Vicente de Paulo</a:t>
            </a:r>
          </a:p>
          <a:p>
            <a:pPr>
              <a:defRPr/>
            </a:pPr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400" dirty="0">
                <a:solidFill>
                  <a:schemeClr val="bg1"/>
                </a:solidFill>
                <a:latin typeface="Garamond" panose="02020404030301010803" pitchFamily="18" charset="0"/>
              </a:rPr>
              <a:t>- Jesus Cristo</a:t>
            </a:r>
          </a:p>
        </p:txBody>
      </p:sp>
    </p:spTree>
    <p:extLst>
      <p:ext uri="{BB962C8B-B14F-4D97-AF65-F5344CB8AC3E}">
        <p14:creationId xmlns:p14="http://schemas.microsoft.com/office/powerpoint/2010/main" val="409630487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tângulo 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6" name="Imagem 5">
            <a:extLst>
              <a:ext uri="{FF2B5EF4-FFF2-40B4-BE49-F238E27FC236}">
                <a16:creationId xmlns:a16="http://schemas.microsoft.com/office/drawing/2014/main" id="{1AE14740-71A7-4F83-8220-F3BC6DF0DA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Espaço Reservado para Conteúdo 1"/>
          <p:cNvSpPr txBox="1">
            <a:spLocks/>
          </p:cNvSpPr>
          <p:nvPr/>
        </p:nvSpPr>
        <p:spPr>
          <a:xfrm>
            <a:off x="2971800" y="2740727"/>
            <a:ext cx="6720840" cy="219703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>
              <a:defRPr/>
            </a:pPr>
            <a:r>
              <a:rPr lang="pt-BR" sz="2800" dirty="0">
                <a:latin typeface="Montserrat"/>
              </a:rPr>
              <a:t>Antes de começarmos a refletir sobre o SIM dos santos que inspiram a nossa caminhada vicentina, vamos lembrar e compartilhar o momento em que demos o nosso sim à esta vocação.</a:t>
            </a:r>
            <a:endParaRPr lang="pt-BR" dirty="0"/>
          </a:p>
        </p:txBody>
      </p:sp>
      <p:grpSp>
        <p:nvGrpSpPr>
          <p:cNvPr id="7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</p:cSld>
  <p:clrMapOvr>
    <a:masterClrMapping/>
  </p:clrMapOvr>
  <p:transition spd="slow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tângulo 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dirty="0">
                <a:solidFill>
                  <a:schemeClr val="bg1"/>
                </a:solidFill>
                <a:latin typeface="Montserrat"/>
                <a:cs typeface="Arial" charset="0"/>
              </a:rPr>
              <a:t>Liderança Vicentina</a:t>
            </a:r>
            <a:endParaRPr lang="pt-BR" sz="44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Montserrat"/>
            </a:endParaRPr>
          </a:p>
        </p:txBody>
      </p:sp>
      <p:pic>
        <p:nvPicPr>
          <p:cNvPr id="6" name="Imagem 5">
            <a:extLst>
              <a:ext uri="{FF2B5EF4-FFF2-40B4-BE49-F238E27FC236}">
                <a16:creationId xmlns:a16="http://schemas.microsoft.com/office/drawing/2014/main" id="{1AE14740-71A7-4F83-8220-F3BC6DF0DA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pic>
        <p:nvPicPr>
          <p:cNvPr id="7" name="Google Shape;177;p27"/>
          <p:cNvPicPr preferRelativeResize="0"/>
          <p:nvPr/>
        </p:nvPicPr>
        <p:blipFill rotWithShape="1">
          <a:blip r:embed="rId3"/>
          <a:srcRect l="10195" r="24296"/>
          <a:stretch/>
        </p:blipFill>
        <p:spPr>
          <a:xfrm>
            <a:off x="20" y="895546"/>
            <a:ext cx="3543280" cy="5962454"/>
          </a:xfrm>
          <a:custGeom>
            <a:avLst/>
            <a:gdLst/>
            <a:ahLst/>
            <a:cxnLst/>
            <a:rect l="l" t="t" r="r" b="b"/>
            <a:pathLst>
              <a:path w="4657344" h="6858000">
                <a:moveTo>
                  <a:pt x="0" y="0"/>
                </a:moveTo>
                <a:lnTo>
                  <a:pt x="3429755" y="0"/>
                </a:lnTo>
                <a:lnTo>
                  <a:pt x="3526016" y="148742"/>
                </a:lnTo>
                <a:cubicBezTo>
                  <a:pt x="3657740" y="365513"/>
                  <a:pt x="3777402" y="589569"/>
                  <a:pt x="3886489" y="819975"/>
                </a:cubicBezTo>
                <a:cubicBezTo>
                  <a:pt x="3891856" y="833492"/>
                  <a:pt x="3900663" y="845393"/>
                  <a:pt x="3912049" y="854514"/>
                </a:cubicBezTo>
                <a:cubicBezTo>
                  <a:pt x="3897352" y="819849"/>
                  <a:pt x="3883037" y="784928"/>
                  <a:pt x="3868083" y="750263"/>
                </a:cubicBezTo>
                <a:cubicBezTo>
                  <a:pt x="3806989" y="608712"/>
                  <a:pt x="3742478" y="469145"/>
                  <a:pt x="3674155" y="331786"/>
                </a:cubicBezTo>
                <a:lnTo>
                  <a:pt x="3496656" y="0"/>
                </a:lnTo>
                <a:lnTo>
                  <a:pt x="3554371" y="0"/>
                </a:lnTo>
                <a:lnTo>
                  <a:pt x="3661621" y="196614"/>
                </a:lnTo>
                <a:cubicBezTo>
                  <a:pt x="3856899" y="573253"/>
                  <a:pt x="4021071" y="966066"/>
                  <a:pt x="4161279" y="1371196"/>
                </a:cubicBezTo>
                <a:cubicBezTo>
                  <a:pt x="4379525" y="2007265"/>
                  <a:pt x="4530141" y="2664286"/>
                  <a:pt x="4610660" y="3331516"/>
                </a:cubicBezTo>
                <a:cubicBezTo>
                  <a:pt x="4652837" y="3672965"/>
                  <a:pt x="4671625" y="4013908"/>
                  <a:pt x="4645040" y="4357388"/>
                </a:cubicBezTo>
                <a:cubicBezTo>
                  <a:pt x="4613599" y="4758899"/>
                  <a:pt x="4566181" y="5157998"/>
                  <a:pt x="4485789" y="5552906"/>
                </a:cubicBezTo>
                <a:cubicBezTo>
                  <a:pt x="4397121" y="5988893"/>
                  <a:pt x="4276748" y="6414594"/>
                  <a:pt x="4117769" y="6828295"/>
                </a:cubicBezTo>
                <a:lnTo>
                  <a:pt x="4105288" y="6858000"/>
                </a:lnTo>
                <a:lnTo>
                  <a:pt x="4052520" y="6858000"/>
                </a:lnTo>
                <a:lnTo>
                  <a:pt x="4059369" y="6841549"/>
                </a:lnTo>
                <a:cubicBezTo>
                  <a:pt x="4147276" y="6614016"/>
                  <a:pt x="4224193" y="6380817"/>
                  <a:pt x="4291518" y="6142729"/>
                </a:cubicBezTo>
                <a:cubicBezTo>
                  <a:pt x="4350055" y="5935370"/>
                  <a:pt x="4393256" y="5723695"/>
                  <a:pt x="4443357" y="5513923"/>
                </a:cubicBezTo>
                <a:cubicBezTo>
                  <a:pt x="4444541" y="5502788"/>
                  <a:pt x="4445137" y="5491601"/>
                  <a:pt x="4445146" y="5480401"/>
                </a:cubicBezTo>
                <a:cubicBezTo>
                  <a:pt x="4408465" y="5607635"/>
                  <a:pt x="4379196" y="5719759"/>
                  <a:pt x="4344559" y="5830359"/>
                </a:cubicBezTo>
                <a:cubicBezTo>
                  <a:pt x="4254261" y="6118381"/>
                  <a:pt x="4150112" y="6398531"/>
                  <a:pt x="4031702" y="6670527"/>
                </a:cubicBezTo>
                <a:lnTo>
                  <a:pt x="3943824" y="6858000"/>
                </a:lnTo>
                <a:lnTo>
                  <a:pt x="0" y="6858000"/>
                </a:lnTo>
                <a:close/>
              </a:path>
            </a:pathLst>
          </a:custGeom>
          <a:noFill/>
        </p:spPr>
      </p:pic>
      <p:sp>
        <p:nvSpPr>
          <p:cNvPr id="8" name="Espaço Reservado para Conteúdo 1"/>
          <p:cNvSpPr txBox="1">
            <a:spLocks/>
          </p:cNvSpPr>
          <p:nvPr/>
        </p:nvSpPr>
        <p:spPr>
          <a:xfrm>
            <a:off x="4358640" y="3342959"/>
            <a:ext cx="7018020" cy="97758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pt-BR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Antônio Frederico </a:t>
            </a:r>
            <a:r>
              <a:rPr lang="pt-BR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Ozanam</a:t>
            </a:r>
            <a:endParaRPr lang="pt-BR" sz="4400" b="1" dirty="0"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98129064"/>
      </p:ext>
    </p:extLst>
  </p:cSld>
  <p:clrMapOvr>
    <a:masterClrMapping/>
  </p:clrMapOvr>
  <p:transition spd="slow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tângulo 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6" name="Imagem 5">
            <a:extLst>
              <a:ext uri="{FF2B5EF4-FFF2-40B4-BE49-F238E27FC236}">
                <a16:creationId xmlns:a16="http://schemas.microsoft.com/office/drawing/2014/main" id="{1AE14740-71A7-4F83-8220-F3BC6DF0DA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2" name="Retângulo 1"/>
          <p:cNvSpPr/>
          <p:nvPr/>
        </p:nvSpPr>
        <p:spPr>
          <a:xfrm>
            <a:off x="4259579" y="2651809"/>
            <a:ext cx="7018019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/>
              </a:rPr>
              <a:t>Aos 16 anos lhe surgem pela primeira vez dúvidas sobre a verdade da fé.</a:t>
            </a:r>
          </a:p>
          <a:p>
            <a:pPr>
              <a:defRPr/>
            </a:pPr>
            <a:endParaRPr lang="pt-BR" sz="2800" dirty="0">
              <a:latin typeface="Montserrat"/>
            </a:endParaRPr>
          </a:p>
          <a:p>
            <a:pPr>
              <a:defRPr/>
            </a:pPr>
            <a:endParaRPr lang="pt-BR" sz="2800" dirty="0">
              <a:latin typeface="Montserrat"/>
            </a:endParaRPr>
          </a:p>
          <a:p>
            <a:pPr>
              <a:defRPr/>
            </a:pPr>
            <a:r>
              <a:rPr lang="pt-BR" sz="2800" dirty="0">
                <a:latin typeface="Montserrat"/>
              </a:rPr>
              <a:t>Desde então dedica a sua vida para provar a Verdade.</a:t>
            </a:r>
          </a:p>
        </p:txBody>
      </p:sp>
      <p:pic>
        <p:nvPicPr>
          <p:cNvPr id="9" name="Google Shape;589;p56" descr="004 Familia Vicentina  Frederico Ozanam"/>
          <p:cNvPicPr preferRelativeResize="0"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8790" b="2"/>
          <a:stretch>
            <a:fillRect/>
          </a:stretch>
        </p:blipFill>
        <p:spPr bwMode="auto">
          <a:xfrm>
            <a:off x="618808" y="2157413"/>
            <a:ext cx="2449512" cy="40973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Espaço Reservado para Conteúdo 1"/>
          <p:cNvSpPr txBox="1">
            <a:spLocks/>
          </p:cNvSpPr>
          <p:nvPr/>
        </p:nvSpPr>
        <p:spPr>
          <a:xfrm>
            <a:off x="3293081" y="1214917"/>
            <a:ext cx="7018020" cy="97758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Ozanam</a:t>
            </a:r>
            <a:endParaRPr lang="pt-BR" sz="2800" b="1" dirty="0"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72125637"/>
      </p:ext>
    </p:extLst>
  </p:cSld>
  <p:clrMapOvr>
    <a:masterClrMapping/>
  </p:clrMapOvr>
  <p:transition spd="slow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tângulo 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6" name="Imagem 5">
            <a:extLst>
              <a:ext uri="{FF2B5EF4-FFF2-40B4-BE49-F238E27FC236}">
                <a16:creationId xmlns:a16="http://schemas.microsoft.com/office/drawing/2014/main" id="{1AE14740-71A7-4F83-8220-F3BC6DF0DA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Retângulo 4"/>
          <p:cNvSpPr>
            <a:spLocks noChangeArrowheads="1"/>
          </p:cNvSpPr>
          <p:nvPr/>
        </p:nvSpPr>
        <p:spPr bwMode="auto">
          <a:xfrm>
            <a:off x="161926" y="1090447"/>
            <a:ext cx="10373938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Os cinco pilares da espiritualidade de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/>
              </a:rPr>
              <a:t>Ozanam</a:t>
            </a:r>
            <a:endParaRPr lang="pt-BR" altLang="pt-BR" sz="2800" b="1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8" name="Retângulo 1"/>
          <p:cNvSpPr>
            <a:spLocks noChangeArrowheads="1"/>
          </p:cNvSpPr>
          <p:nvPr/>
        </p:nvSpPr>
        <p:spPr bwMode="auto">
          <a:xfrm>
            <a:off x="301943" y="2017713"/>
            <a:ext cx="11588114" cy="440120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dirty="0">
                <a:solidFill>
                  <a:srgbClr val="000000"/>
                </a:solidFill>
                <a:latin typeface="Montserrat"/>
              </a:rPr>
              <a:t>- Vontade de Deus e a confiança na Providência Divina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.</a:t>
            </a:r>
          </a:p>
          <a:p>
            <a:endParaRPr lang="pt-BR" altLang="pt-BR" sz="1200" dirty="0">
              <a:solidFill>
                <a:srgbClr val="000000"/>
              </a:solidFill>
              <a:latin typeface="Montserrat"/>
            </a:endParaRPr>
          </a:p>
          <a:p>
            <a:r>
              <a:rPr lang="pt-BR" altLang="pt-BR" sz="2800" b="1" dirty="0">
                <a:solidFill>
                  <a:srgbClr val="000000"/>
                </a:solidFill>
                <a:latin typeface="Montserrat"/>
              </a:rPr>
              <a:t>- Responsabilidades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 para construção da cidadania das pessoas e de um mundo mais humano</a:t>
            </a:r>
          </a:p>
          <a:p>
            <a:endParaRPr lang="pt-BR" altLang="pt-BR" sz="1200" b="1" dirty="0">
              <a:solidFill>
                <a:srgbClr val="000000"/>
              </a:solidFill>
              <a:latin typeface="Montserrat"/>
            </a:endParaRPr>
          </a:p>
          <a:p>
            <a:r>
              <a:rPr lang="pt-BR" altLang="pt-BR" sz="2800" b="1" dirty="0">
                <a:solidFill>
                  <a:srgbClr val="000000"/>
                </a:solidFill>
                <a:latin typeface="Montserrat"/>
              </a:rPr>
              <a:t>- As virtudes teologais: Fé, Esperança e Caridade</a:t>
            </a:r>
          </a:p>
          <a:p>
            <a:endParaRPr lang="pt-BR" altLang="pt-BR" sz="1200" b="1" dirty="0">
              <a:solidFill>
                <a:srgbClr val="000000"/>
              </a:solidFill>
              <a:latin typeface="Montserrat"/>
            </a:endParaRPr>
          </a:p>
          <a:p>
            <a:r>
              <a:rPr lang="pt-BR" altLang="pt-BR" sz="2800" b="1" dirty="0">
                <a:solidFill>
                  <a:srgbClr val="000000"/>
                </a:solidFill>
                <a:latin typeface="Montserrat"/>
              </a:rPr>
              <a:t>- A espiritualidade cristã 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- “Pobres, vocês são nossos senhores e nós sempre seremos vossos servidores. Não sabemos amar a Deus de outra maneira; amamos a Deus nas vossas pessoas.</a:t>
            </a:r>
          </a:p>
          <a:p>
            <a:endParaRPr lang="pt-BR" altLang="pt-BR" sz="1200" dirty="0">
              <a:solidFill>
                <a:srgbClr val="000000"/>
              </a:solidFill>
              <a:latin typeface="Montserrat"/>
            </a:endParaRPr>
          </a:p>
          <a:p>
            <a:r>
              <a:rPr lang="pt-BR" altLang="pt-BR" sz="2800" b="1" dirty="0">
                <a:solidFill>
                  <a:srgbClr val="000000"/>
                </a:solidFill>
                <a:latin typeface="Montserrat"/>
              </a:rPr>
              <a:t>- Maria, a mãe de Jesus: 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Ela é o modelo de servidora. </a:t>
            </a:r>
            <a:endParaRPr lang="en-US" altLang="pt-BR" sz="2800" dirty="0">
              <a:solidFill>
                <a:srgbClr val="000000"/>
              </a:solidFill>
              <a:latin typeface="Montserrat"/>
            </a:endParaRPr>
          </a:p>
        </p:txBody>
      </p:sp>
      <p:grpSp>
        <p:nvGrpSpPr>
          <p:cNvPr id="9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043016948"/>
      </p:ext>
    </p:extLst>
  </p:cSld>
  <p:clrMapOvr>
    <a:masterClrMapping/>
  </p:clrMapOvr>
  <p:transition spd="slow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tângulo 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6" name="Imagem 5">
            <a:extLst>
              <a:ext uri="{FF2B5EF4-FFF2-40B4-BE49-F238E27FC236}">
                <a16:creationId xmlns:a16="http://schemas.microsoft.com/office/drawing/2014/main" id="{1AE14740-71A7-4F83-8220-F3BC6DF0DA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/>
          <p:cNvSpPr txBox="1"/>
          <p:nvPr/>
        </p:nvSpPr>
        <p:spPr>
          <a:xfrm>
            <a:off x="1165861" y="2834958"/>
            <a:ext cx="9646919" cy="267765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pt-BR" sz="2800" dirty="0">
                <a:latin typeface="Montserrat"/>
              </a:rPr>
              <a:t>Ozanam um líder com espirito de equipe</a:t>
            </a:r>
          </a:p>
          <a:p>
            <a:pPr algn="ctr">
              <a:defRPr/>
            </a:pPr>
            <a:endParaRPr lang="pt-BR" altLang="pt-BR" sz="2800" dirty="0">
              <a:solidFill>
                <a:srgbClr val="0070C0"/>
              </a:solidFill>
              <a:latin typeface="Montserrat"/>
            </a:endParaRPr>
          </a:p>
          <a:p>
            <a:pPr algn="r">
              <a:defRPr/>
            </a:pPr>
            <a:endParaRPr lang="pt-BR" altLang="pt-BR" sz="2800" dirty="0">
              <a:solidFill>
                <a:prstClr val="black"/>
              </a:solidFill>
              <a:latin typeface="Montserrat"/>
            </a:endParaRPr>
          </a:p>
          <a:p>
            <a:pPr algn="just">
              <a:defRPr/>
            </a:pPr>
            <a:r>
              <a:rPr lang="pt-BR" altLang="pt-BR" sz="2800" dirty="0">
                <a:solidFill>
                  <a:prstClr val="black"/>
                </a:solidFill>
                <a:latin typeface="Montserrat"/>
              </a:rPr>
              <a:t>"É tempo de unirmos à palavra a ação e de demonstrarmos em obras a vitalidade de nossa fé".</a:t>
            </a:r>
            <a:r>
              <a:rPr lang="pt-BR" altLang="pt-BR" sz="2800" b="1" dirty="0">
                <a:solidFill>
                  <a:prstClr val="black"/>
                </a:solidFill>
                <a:latin typeface="Montserrat"/>
              </a:rPr>
              <a:t>  </a:t>
            </a:r>
            <a:r>
              <a:rPr lang="pt-BR" altLang="pt-BR" b="1" dirty="0">
                <a:solidFill>
                  <a:prstClr val="black"/>
                </a:solidFill>
                <a:latin typeface="Montserrat"/>
              </a:rPr>
              <a:t>Antônio Frederico Ozanam</a:t>
            </a:r>
            <a:endParaRPr lang="pt-BR" altLang="pt-BR" sz="2400" dirty="0">
              <a:solidFill>
                <a:prstClr val="black"/>
              </a:solidFill>
              <a:latin typeface="Montserrat"/>
            </a:endParaRPr>
          </a:p>
          <a:p>
            <a:pPr algn="ctr">
              <a:defRPr/>
            </a:pPr>
            <a:endParaRPr lang="pt-BR" altLang="pt-BR" sz="2800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10" name="Retângulo 9"/>
          <p:cNvSpPr>
            <a:spLocks noChangeArrowheads="1"/>
          </p:cNvSpPr>
          <p:nvPr/>
        </p:nvSpPr>
        <p:spPr bwMode="auto">
          <a:xfrm>
            <a:off x="2437448" y="1130158"/>
            <a:ext cx="477727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/>
              </a:rPr>
              <a:t>Ozanam</a:t>
            </a:r>
            <a:endParaRPr lang="pt-BR" altLang="pt-BR" sz="2800" b="1" dirty="0">
              <a:solidFill>
                <a:srgbClr val="0070C0"/>
              </a:solidFill>
              <a:latin typeface="Montserrat"/>
            </a:endParaRPr>
          </a:p>
        </p:txBody>
      </p:sp>
      <p:grpSp>
        <p:nvGrpSpPr>
          <p:cNvPr id="7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216836260"/>
      </p:ext>
    </p:extLst>
  </p:cSld>
  <p:clrMapOvr>
    <a:masterClrMapping/>
  </p:clrMapOvr>
  <p:transition spd="slow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m 5">
            <a:extLst>
              <a:ext uri="{FF2B5EF4-FFF2-40B4-BE49-F238E27FC236}">
                <a16:creationId xmlns:a16="http://schemas.microsoft.com/office/drawing/2014/main" id="{1AE14740-71A7-4F83-8220-F3BC6DF0DA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CaixaDeTexto 7"/>
          <p:cNvSpPr txBox="1"/>
          <p:nvPr/>
        </p:nvSpPr>
        <p:spPr>
          <a:xfrm>
            <a:off x="1834104" y="2305615"/>
            <a:ext cx="8701759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defRPr/>
            </a:pPr>
            <a:endParaRPr lang="pt-BR" altLang="pt-BR" sz="2800" dirty="0">
              <a:solidFill>
                <a:srgbClr val="0070C0"/>
              </a:solidFill>
              <a:latin typeface="Calibri" panose="020F0502020204030204" pitchFamily="34" charset="0"/>
            </a:endParaRPr>
          </a:p>
          <a:p>
            <a:pPr algn="r">
              <a:defRPr/>
            </a:pPr>
            <a:endParaRPr lang="pt-BR" altLang="pt-BR" sz="2800" dirty="0">
              <a:solidFill>
                <a:prstClr val="black"/>
              </a:solidFill>
              <a:latin typeface="+mn-lt"/>
            </a:endParaRPr>
          </a:p>
          <a:p>
            <a:pPr>
              <a:defRPr/>
            </a:pPr>
            <a:r>
              <a:rPr lang="pt-BR" altLang="pt-BR" sz="2800" dirty="0">
                <a:solidFill>
                  <a:prstClr val="black"/>
                </a:solidFill>
                <a:latin typeface="Montserrat"/>
              </a:rPr>
              <a:t>“A caridade é o vínculo por excelência</a:t>
            </a:r>
          </a:p>
          <a:p>
            <a:pPr>
              <a:defRPr/>
            </a:pPr>
            <a:r>
              <a:rPr lang="pt-BR" altLang="pt-BR" sz="2800" dirty="0">
                <a:solidFill>
                  <a:prstClr val="black"/>
                </a:solidFill>
                <a:latin typeface="Montserrat"/>
              </a:rPr>
              <a:t> para cimentar a </a:t>
            </a:r>
            <a:r>
              <a:rPr lang="pt-BR" altLang="pt-BR" sz="2800" dirty="0" err="1">
                <a:solidFill>
                  <a:prstClr val="black"/>
                </a:solidFill>
                <a:latin typeface="Montserrat"/>
              </a:rPr>
              <a:t>amizade.”</a:t>
            </a:r>
            <a:r>
              <a:rPr lang="pt-BR" altLang="pt-BR" b="1" dirty="0" err="1">
                <a:solidFill>
                  <a:prstClr val="black"/>
                </a:solidFill>
                <a:latin typeface="Montserrat"/>
              </a:rPr>
              <a:t>Antônio</a:t>
            </a:r>
            <a:r>
              <a:rPr lang="pt-BR" altLang="pt-BR" b="1" dirty="0">
                <a:solidFill>
                  <a:prstClr val="black"/>
                </a:solidFill>
                <a:latin typeface="Montserrat"/>
              </a:rPr>
              <a:t> Frederico Ozanam</a:t>
            </a:r>
            <a:endParaRPr lang="pt-BR" altLang="pt-BR" sz="2400" dirty="0">
              <a:solidFill>
                <a:prstClr val="black"/>
              </a:solidFill>
              <a:latin typeface="Montserrat"/>
            </a:endParaRPr>
          </a:p>
          <a:p>
            <a:pPr algn="ctr">
              <a:defRPr/>
            </a:pPr>
            <a:endParaRPr lang="pt-BR" altLang="pt-BR" sz="2800" dirty="0">
              <a:solidFill>
                <a:srgbClr val="0070C0"/>
              </a:solidFill>
              <a:latin typeface="Calibri" panose="020F0502020204030204" pitchFamily="34" charset="0"/>
            </a:endParaRPr>
          </a:p>
        </p:txBody>
      </p:sp>
      <p:sp>
        <p:nvSpPr>
          <p:cNvPr id="10" name="Retângulo 9"/>
          <p:cNvSpPr>
            <a:spLocks noChangeArrowheads="1"/>
          </p:cNvSpPr>
          <p:nvPr/>
        </p:nvSpPr>
        <p:spPr bwMode="auto">
          <a:xfrm>
            <a:off x="2437448" y="1130158"/>
            <a:ext cx="477727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/>
              </a:rPr>
              <a:t>Ozanam</a:t>
            </a:r>
            <a:endParaRPr lang="pt-BR" altLang="pt-BR" sz="2800" b="1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9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74096123"/>
      </p:ext>
    </p:extLst>
  </p:cSld>
  <p:clrMapOvr>
    <a:masterClrMapping/>
  </p:clrMapOvr>
  <p:transition spd="slow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m 5">
            <a:extLst>
              <a:ext uri="{FF2B5EF4-FFF2-40B4-BE49-F238E27FC236}">
                <a16:creationId xmlns:a16="http://schemas.microsoft.com/office/drawing/2014/main" id="{1AE14740-71A7-4F83-8220-F3BC6DF0DA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2" name="Retângulo 1"/>
          <p:cNvSpPr/>
          <p:nvPr/>
        </p:nvSpPr>
        <p:spPr>
          <a:xfrm>
            <a:off x="2032000" y="2511869"/>
            <a:ext cx="8782755" cy="26797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90000"/>
              </a:lnSpc>
              <a:spcBef>
                <a:spcPts val="750"/>
              </a:spcBef>
            </a:pPr>
            <a:r>
              <a:rPr lang="pt-BR" altLang="pt-BR" sz="3600" b="1" i="1" dirty="0">
                <a:solidFill>
                  <a:srgbClr val="000000"/>
                </a:solidFill>
                <a:latin typeface="Montserrat"/>
              </a:rPr>
              <a:t>Ousadia, coragem , confiança</a:t>
            </a:r>
          </a:p>
          <a:p>
            <a:pPr algn="just">
              <a:lnSpc>
                <a:spcPct val="90000"/>
              </a:lnSpc>
              <a:spcBef>
                <a:spcPts val="750"/>
              </a:spcBef>
            </a:pPr>
            <a:endParaRPr lang="pt-BR" altLang="pt-BR" sz="2400" dirty="0">
              <a:solidFill>
                <a:srgbClr val="000000"/>
              </a:solidFill>
              <a:latin typeface="Montserrat"/>
            </a:endParaRPr>
          </a:p>
          <a:p>
            <a:pPr algn="just">
              <a:lnSpc>
                <a:spcPct val="90000"/>
              </a:lnSpc>
              <a:spcBef>
                <a:spcPts val="750"/>
              </a:spcBef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E foi assim que o jovem </a:t>
            </a:r>
            <a:r>
              <a:rPr lang="pt-BR" altLang="pt-BR" sz="2800" dirty="0" err="1">
                <a:solidFill>
                  <a:srgbClr val="000000"/>
                </a:solidFill>
                <a:latin typeface="Montserrat"/>
              </a:rPr>
              <a:t>Ozanam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, professor, advogado, com problemas sociais e religiosos, com mais seis companheiros de fibra e ousados fundaram a SSVP, em 23 de abril de 1833.</a:t>
            </a:r>
            <a:endParaRPr lang="pt-BR" altLang="pt-BR" sz="2800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7" name="Retângulo 6"/>
          <p:cNvSpPr>
            <a:spLocks noChangeArrowheads="1"/>
          </p:cNvSpPr>
          <p:nvPr/>
        </p:nvSpPr>
        <p:spPr bwMode="auto">
          <a:xfrm>
            <a:off x="2437448" y="1130158"/>
            <a:ext cx="477727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/>
              </a:rPr>
              <a:t>Ozanam</a:t>
            </a:r>
            <a:endParaRPr lang="pt-BR" altLang="pt-BR" sz="2800" b="1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8" name="Retângulo 7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9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850488536"/>
      </p:ext>
    </p:extLst>
  </p:cSld>
  <p:clrMapOvr>
    <a:masterClrMapping/>
  </p:clrMapOvr>
  <p:transition spd="slow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m 5">
            <a:extLst>
              <a:ext uri="{FF2B5EF4-FFF2-40B4-BE49-F238E27FC236}">
                <a16:creationId xmlns:a16="http://schemas.microsoft.com/office/drawing/2014/main" id="{1AE14740-71A7-4F83-8220-F3BC6DF0DA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Retângulo 6"/>
          <p:cNvSpPr>
            <a:spLocks noChangeArrowheads="1"/>
          </p:cNvSpPr>
          <p:nvPr/>
        </p:nvSpPr>
        <p:spPr bwMode="auto">
          <a:xfrm>
            <a:off x="2437448" y="1130158"/>
            <a:ext cx="477727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/>
              </a:rPr>
              <a:t>Ozanam</a:t>
            </a:r>
            <a:endParaRPr lang="pt-BR" altLang="pt-BR" sz="2800" b="1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8" name="CaixaDeTexto 7"/>
          <p:cNvSpPr txBox="1"/>
          <p:nvPr/>
        </p:nvSpPr>
        <p:spPr>
          <a:xfrm>
            <a:off x="1418686" y="1703708"/>
            <a:ext cx="8388350" cy="378565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endParaRPr lang="pt-BR" altLang="pt-BR" sz="2800" dirty="0">
              <a:solidFill>
                <a:srgbClr val="0070C0"/>
              </a:solidFill>
              <a:latin typeface="Calibri" panose="020F0502020204030204" pitchFamily="34" charset="0"/>
            </a:endParaRPr>
          </a:p>
          <a:p>
            <a:pPr algn="r">
              <a:defRPr/>
            </a:pPr>
            <a:endParaRPr lang="pt-BR" altLang="pt-BR" sz="2800" dirty="0">
              <a:solidFill>
                <a:prstClr val="black"/>
              </a:solidFill>
              <a:latin typeface="Montserrat"/>
            </a:endParaRPr>
          </a:p>
          <a:p>
            <a:pPr algn="just">
              <a:defRPr/>
            </a:pPr>
            <a:r>
              <a:rPr lang="pt-BR" altLang="pt-BR" sz="2800" dirty="0">
                <a:latin typeface="Montserrat"/>
              </a:rPr>
              <a:t>E é bom lembrar que era frágil e tinha uma doença grave, ou seja, era um homem comum como tantos, de todas as gerações. </a:t>
            </a:r>
          </a:p>
          <a:p>
            <a:pPr algn="just">
              <a:defRPr/>
            </a:pPr>
            <a:endParaRPr lang="pt-BR" altLang="pt-BR" sz="2800" dirty="0">
              <a:latin typeface="Montserrat"/>
            </a:endParaRPr>
          </a:p>
          <a:p>
            <a:pPr algn="just">
              <a:defRPr/>
            </a:pPr>
            <a:r>
              <a:rPr lang="pt-BR" altLang="pt-BR" sz="2800" dirty="0">
                <a:latin typeface="Montserrat"/>
              </a:rPr>
              <a:t>Só que ele fez a diferença: </a:t>
            </a:r>
            <a:r>
              <a:rPr lang="pt-BR" altLang="pt-BR" sz="3600" b="1" i="1" dirty="0">
                <a:latin typeface="Montserrat"/>
              </a:rPr>
              <a:t>uniu o  mundo em uma Grande Rede de Caridade.</a:t>
            </a:r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090611909"/>
      </p:ext>
    </p:extLst>
  </p:cSld>
  <p:clrMapOvr>
    <a:masterClrMapping/>
  </p:clrMapOvr>
  <p:transition spd="slow"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759829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O Serviço aos Pobres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874295" y="2880739"/>
            <a:ext cx="10443410" cy="206210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3200" dirty="0">
                <a:latin typeface="Montserrat"/>
              </a:rPr>
              <a:t>Servir ao próximo, e de maneira especial aos Pobres;</a:t>
            </a:r>
          </a:p>
          <a:p>
            <a:pPr algn="just"/>
            <a:endParaRPr lang="pt-BR" sz="3200" dirty="0">
              <a:latin typeface="Montserrat"/>
            </a:endParaRPr>
          </a:p>
          <a:p>
            <a:pPr algn="just"/>
            <a:r>
              <a:rPr lang="pt-BR" sz="3200" dirty="0">
                <a:latin typeface="Montserrat"/>
              </a:rPr>
              <a:t>Caridade organizada em prol  dos desamparados  excluídos</a:t>
            </a:r>
            <a:r>
              <a:rPr lang="pt-BR" sz="2000" dirty="0">
                <a:latin typeface="Montserrat"/>
              </a:rPr>
              <a:t>.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7903116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759829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O Serviço aos Pobres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1068045" y="2751899"/>
            <a:ext cx="10218820" cy="31085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O Amor e o serviço aos Pobres nos compromete a lutar contra todo tipo de pobreza.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Aliviar com urgência a miséria dos Pobres, dando-lhes de imediato o pão e, ao mesmo tempo, proporcionando-lhes instrumentos de trabalho, a fim de produzir e garantir seu próprio sustento</a:t>
            </a:r>
            <a:endParaRPr lang="pt-BR" dirty="0">
              <a:latin typeface="Montserrat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3923424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759829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O Sentido da Caridade: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1068045" y="2734510"/>
            <a:ext cx="10218820" cy="138499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/>
              </a:rPr>
              <a:t>A Caridade só tem sentido no compromisso de solidariedade com os que sofrem  a miséria, a fim de testemunhar o amor de Deus e erradicar o mal que a miséria representa. </a:t>
            </a:r>
            <a:endParaRPr lang="pt-BR" dirty="0">
              <a:latin typeface="Montserrat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6667664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759829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O Sentido da Caridade: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491290" y="2463537"/>
            <a:ext cx="11209420" cy="267765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Enquanto responsáveis por uma unidade devemos: dar testemunho de dedicação total  no serviço aos Pobres, realizando a lei da Boa Nova, da solidariedade e da fraternidade;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A vida de caridade é o melhor caminho para revelar Jesus Cristo à humanidade.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0049656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759829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O Sentido da Caridade: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772732" y="3173216"/>
            <a:ext cx="9763131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/>
              </a:rPr>
              <a:t>Como líderes, não basta ficarmos indignados com a Pobreza, é preciso que seja transformada em atos e ações.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0478624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759829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O Sentido da Caridade: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1661374" y="2913864"/>
            <a:ext cx="8512935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/>
              </a:rPr>
              <a:t>“É muito pouco  aliviar o Pobre no dia a dia; é necessário pôr as mãos nas raízes do mal, e, com eficientes reformas, diminuir as causas reais  da miséria pública.”   </a:t>
            </a:r>
            <a:r>
              <a:rPr lang="pt-BR" sz="2400" i="1" dirty="0">
                <a:latin typeface="Montserrat"/>
              </a:rPr>
              <a:t>( Ozanam)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9383064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089520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“Os Pobres são os Nossos Senhores e Mestres”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128789" y="2682624"/>
            <a:ext cx="5592231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/>
              </a:rPr>
              <a:t>Esta frase  deve ser a luz diária para nortear todo o trabalho realizado nas Unidades  vicentinas.</a:t>
            </a:r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11315C20-4D46-B67B-3EED-79374B71CCE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2585509"/>
            <a:ext cx="5895060" cy="3825994"/>
          </a:xfrm>
          <a:prstGeom prst="rect">
            <a:avLst/>
          </a:prstGeom>
        </p:spPr>
      </p:pic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8732510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pic>
        <p:nvPicPr>
          <p:cNvPr id="15" name="Picture 2">
            <a:extLst>
              <a:ext uri="{FF2B5EF4-FFF2-40B4-BE49-F238E27FC236}">
                <a16:creationId xmlns:a16="http://schemas.microsoft.com/office/drawing/2014/main" id="{066E0B9D-752A-4DCD-A129-980DBAEFB3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2252" y="1729523"/>
            <a:ext cx="6049963" cy="4606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Retângulo 2">
            <a:extLst>
              <a:ext uri="{FF2B5EF4-FFF2-40B4-BE49-F238E27FC236}">
                <a16:creationId xmlns:a16="http://schemas.microsoft.com/office/drawing/2014/main" id="{3F705458-AF60-4384-8ACB-A43786C3CE60}"/>
              </a:ext>
            </a:extLst>
          </p:cNvPr>
          <p:cNvSpPr>
            <a:spLocks noChangeArrowheads="1"/>
          </p:cNvSpPr>
          <p:nvPr/>
        </p:nvSpPr>
        <p:spPr bwMode="auto">
          <a:xfrm>
            <a:off x="798491" y="1050925"/>
            <a:ext cx="9517486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“O Encontro com os Pobres é o encontro com Deus”.</a:t>
            </a:r>
            <a:endParaRPr lang="pt-BR" altLang="pt-BR" sz="1050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2306976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2777992"/>
            <a:ext cx="12191999" cy="1302016"/>
          </a:xfrm>
        </p:spPr>
        <p:txBody>
          <a:bodyPr>
            <a:normAutofit/>
          </a:bodyPr>
          <a:lstStyle/>
          <a:p>
            <a:pPr algn="ctr"/>
            <a:r>
              <a:rPr lang="pt-BR" b="1" dirty="0">
                <a:solidFill>
                  <a:srgbClr val="0053A1"/>
                </a:solidFill>
                <a:latin typeface="Garamond" panose="02020404030301010803" pitchFamily="18" charset="0"/>
              </a:rPr>
              <a:t>São Vicente de Paulo exemplo a ser seguido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7095883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943879"/>
            <a:ext cx="10676586" cy="859104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São Vicente de Paulo exemplo a ser seguido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647194" y="2511869"/>
            <a:ext cx="10897612" cy="25545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3200" dirty="0">
                <a:latin typeface="Montserrat"/>
              </a:rPr>
              <a:t>- Incentivou a comunidade rica a estar a serviço dos Pobres;</a:t>
            </a:r>
          </a:p>
          <a:p>
            <a:pPr algn="just"/>
            <a:endParaRPr lang="pt-BR" sz="3200" dirty="0">
              <a:latin typeface="Montserrat"/>
            </a:endParaRPr>
          </a:p>
          <a:p>
            <a:pPr algn="just"/>
            <a:r>
              <a:rPr lang="pt-BR" sz="3200" dirty="0">
                <a:latin typeface="Montserrat"/>
              </a:rPr>
              <a:t>- Incentivou as pessoas a lutarem para tirar os Pobres da miséria.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0750766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959901" y="2311442"/>
            <a:ext cx="10897612" cy="267765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endParaRPr lang="pt-BR" sz="2800" dirty="0">
              <a:latin typeface="Garamond" panose="02020404030301010803" pitchFamily="18" charset="0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 Relacionar-se bem com eles;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 Colocar-se próximos a eles;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 Tratá-los com simplicidade, humildade e doçura. 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17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943879"/>
            <a:ext cx="10676586" cy="859104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São Vicente de Paulo exemplo a ser seguido</a:t>
            </a:r>
          </a:p>
        </p:txBody>
      </p:sp>
    </p:spTree>
    <p:extLst>
      <p:ext uri="{BB962C8B-B14F-4D97-AF65-F5344CB8AC3E}">
        <p14:creationId xmlns:p14="http://schemas.microsoft.com/office/powerpoint/2010/main" val="129143144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534899" y="2696791"/>
            <a:ext cx="10897612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 Sabia empreender a ação caritativa em todos os tipos de pobreza;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 Era bem relacionado com todas as pessoas, e assim conseguia ajuda para seus Pobres; 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17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943879"/>
            <a:ext cx="10676586" cy="859104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São Vicente de Paulo exemplo a ser seguido</a:t>
            </a:r>
          </a:p>
        </p:txBody>
      </p:sp>
    </p:spTree>
    <p:extLst>
      <p:ext uri="{BB962C8B-B14F-4D97-AF65-F5344CB8AC3E}">
        <p14:creationId xmlns:p14="http://schemas.microsoft.com/office/powerpoint/2010/main" val="2393420463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4338084" y="2930707"/>
            <a:ext cx="6518806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/>
              </a:rPr>
              <a:t>“As coisas de Deus se fazem por si mesmas, e a verdadeira sabedoria  consiste em seguir a Providência Divina passo a passo, sem se colocar adiante e sem ficar  para trás”  </a:t>
            </a:r>
            <a:r>
              <a:rPr lang="pt-BR" sz="2000" dirty="0">
                <a:latin typeface="Montserrat"/>
              </a:rPr>
              <a:t>(São Vicente de Paulo)</a:t>
            </a:r>
          </a:p>
        </p:txBody>
      </p:sp>
      <p:pic>
        <p:nvPicPr>
          <p:cNvPr id="17" name="Picture 4" descr="Resultado de imagem para sÃ£o vicente de paulo">
            <a:extLst>
              <a:ext uri="{FF2B5EF4-FFF2-40B4-BE49-F238E27FC236}">
                <a16:creationId xmlns:a16="http://schemas.microsoft.com/office/drawing/2014/main" id="{7DE7E82B-D255-4EB2-A2AF-6CB0339B5F6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989138"/>
            <a:ext cx="3492500" cy="48688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Retângulo 7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sp>
        <p:nvSpPr>
          <p:cNvPr id="9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943879"/>
            <a:ext cx="10676586" cy="859104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São Vicente de Paulo exemplo a ser seguido</a:t>
            </a:r>
          </a:p>
        </p:txBody>
      </p:sp>
    </p:spTree>
    <p:extLst>
      <p:ext uri="{BB962C8B-B14F-4D97-AF65-F5344CB8AC3E}">
        <p14:creationId xmlns:p14="http://schemas.microsoft.com/office/powerpoint/2010/main" val="1048344644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Retângulo 7">
            <a:extLst>
              <a:ext uri="{FF2B5EF4-FFF2-40B4-BE49-F238E27FC236}">
                <a16:creationId xmlns:a16="http://schemas.microsoft.com/office/drawing/2014/main" id="{CC7BAF7E-7AA4-4BD1-82A6-B2E6EB984B6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668906" y="1579119"/>
            <a:ext cx="7294790" cy="954107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buFont typeface="Arial" panose="020B0604020202020204" pitchFamily="34" charset="0"/>
              <a:buNone/>
              <a:defRPr/>
            </a:pPr>
            <a:r>
              <a:rPr lang="pt-BR" altLang="pt-BR" sz="2800" dirty="0">
                <a:latin typeface="Montserrat"/>
              </a:rPr>
              <a:t>“ A  Caridade é uma chama que se extingue se não for bem alimentada”. </a:t>
            </a:r>
            <a:r>
              <a:rPr lang="pt-BR" altLang="pt-BR" sz="2000" dirty="0">
                <a:latin typeface="Montserrat"/>
              </a:rPr>
              <a:t>(Ozanam)</a:t>
            </a:r>
            <a:endParaRPr lang="pt-BR" altLang="pt-BR" sz="2800" b="1" i="1" dirty="0">
              <a:solidFill>
                <a:srgbClr val="0070C0"/>
              </a:solidFill>
              <a:latin typeface="Montserrat"/>
            </a:endParaRPr>
          </a:p>
        </p:txBody>
      </p:sp>
      <p:sp>
        <p:nvSpPr>
          <p:cNvPr id="10" name="AutoShape 8">
            <a:extLst>
              <a:ext uri="{FF2B5EF4-FFF2-40B4-BE49-F238E27FC236}">
                <a16:creationId xmlns:a16="http://schemas.microsoft.com/office/drawing/2014/main" id="{BF51428D-B5C8-41BA-9F36-C5F4B1375B8C}"/>
              </a:ext>
            </a:extLst>
          </p:cNvPr>
          <p:cNvSpPr>
            <a:spLocks noChangeArrowheads="1"/>
          </p:cNvSpPr>
          <p:nvPr/>
        </p:nvSpPr>
        <p:spPr bwMode="auto">
          <a:xfrm>
            <a:off x="4986267" y="2882791"/>
            <a:ext cx="2520280" cy="3095625"/>
          </a:xfrm>
          <a:prstGeom prst="flowChartAlternateProcess">
            <a:avLst/>
          </a:prstGeom>
          <a:blipFill dpi="0" rotWithShape="1">
            <a:blip r:embed="rId3" cstate="print"/>
            <a:srcRect/>
            <a:stretch>
              <a:fillRect r="-11245"/>
            </a:stretch>
          </a:blip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pt-BR">
              <a:latin typeface="Arial" charset="0"/>
              <a:cs typeface="Arial" charset="0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7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097917383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Retângulo 2">
            <a:extLst>
              <a:ext uri="{FF2B5EF4-FFF2-40B4-BE49-F238E27FC236}">
                <a16:creationId xmlns:a16="http://schemas.microsoft.com/office/drawing/2014/main" id="{D1DFB1DC-2984-48E8-94E8-639D6E273098}"/>
              </a:ext>
            </a:extLst>
          </p:cNvPr>
          <p:cNvSpPr>
            <a:spLocks noChangeArrowheads="1"/>
          </p:cNvSpPr>
          <p:nvPr/>
        </p:nvSpPr>
        <p:spPr bwMode="auto">
          <a:xfrm>
            <a:off x="828082" y="2983963"/>
            <a:ext cx="8599253" cy="2954655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/>
              </a:rPr>
              <a:t>Deus se coloca a serviço da humanidade. </a:t>
            </a:r>
          </a:p>
          <a:p>
            <a:pPr algn="just">
              <a:defRPr/>
            </a:pPr>
            <a:endParaRPr lang="pt-BR" altLang="pt-BR" sz="1000" dirty="0">
              <a:latin typeface="Montserrat"/>
            </a:endParaRPr>
          </a:p>
          <a:p>
            <a:pPr algn="just">
              <a:defRPr/>
            </a:pPr>
            <a:r>
              <a:rPr lang="pt-BR" altLang="pt-BR" sz="2800" dirty="0">
                <a:latin typeface="Montserrat"/>
              </a:rPr>
              <a:t>Jesus consagra a missão e o serviço como a mais alta forma de amor e fraternidade. </a:t>
            </a:r>
          </a:p>
          <a:p>
            <a:pPr algn="just">
              <a:defRPr/>
            </a:pPr>
            <a:endParaRPr lang="pt-BR" altLang="pt-BR" sz="1000" dirty="0">
              <a:latin typeface="Montserrat"/>
            </a:endParaRPr>
          </a:p>
          <a:p>
            <a:pPr algn="just">
              <a:defRPr/>
            </a:pPr>
            <a:r>
              <a:rPr lang="pt-BR" altLang="pt-BR" sz="2800" dirty="0">
                <a:latin typeface="Montserrat"/>
              </a:rPr>
              <a:t>Jesus a verdadeira autoridade, procura servir e não ser servido.</a:t>
            </a:r>
          </a:p>
          <a:p>
            <a:pPr algn="just">
              <a:defRPr/>
            </a:pPr>
            <a:r>
              <a:rPr lang="pt-BR" altLang="pt-BR" sz="1600" dirty="0">
                <a:latin typeface="Montserrat"/>
              </a:rPr>
              <a:t> </a:t>
            </a:r>
            <a:endParaRPr lang="pt-BR" altLang="pt-BR" sz="900" dirty="0">
              <a:latin typeface="Montserrat"/>
            </a:endParaRPr>
          </a:p>
          <a:p>
            <a:pPr algn="just">
              <a:defRPr/>
            </a:pPr>
            <a:endParaRPr lang="pt-BR" altLang="pt-BR" sz="1000" dirty="0">
              <a:latin typeface="Montserrat"/>
            </a:endParaRPr>
          </a:p>
        </p:txBody>
      </p:sp>
      <p:pic>
        <p:nvPicPr>
          <p:cNvPr id="17" name="Picture 2" descr="Arte076">
            <a:extLst>
              <a:ext uri="{FF2B5EF4-FFF2-40B4-BE49-F238E27FC236}">
                <a16:creationId xmlns:a16="http://schemas.microsoft.com/office/drawing/2014/main" id="{5235CCFE-2EB6-41D6-BFAA-1FF2648C06B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83762" y="4866957"/>
            <a:ext cx="2228850" cy="18716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etângulo 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99983646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233218" y="2734779"/>
            <a:ext cx="5320469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/>
              </a:rPr>
              <a:t>“Eu, o Senhor, te chamei e te farei mediador da Aliança para com o povo, para abrires os olhos dos cegos, para tirares da prisão, os cativos”. </a:t>
            </a:r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404B1D38-1FFE-A712-F1BD-6058E9D89B9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85012" y="1138989"/>
            <a:ext cx="4330062" cy="4802432"/>
          </a:xfrm>
          <a:prstGeom prst="rect">
            <a:avLst/>
          </a:prstGeom>
        </p:spPr>
      </p:pic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11324147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3">
            <a:extLst>
              <a:ext uri="{FF2B5EF4-FFF2-40B4-BE49-F238E27FC236}">
                <a16:creationId xmlns:a16="http://schemas.microsoft.com/office/drawing/2014/main" id="{D8744355-95C3-4251-92A6-5DC6D7A4387C}"/>
              </a:ext>
            </a:extLst>
          </p:cNvPr>
          <p:cNvSpPr>
            <a:spLocks noChangeArrowheads="1"/>
          </p:cNvSpPr>
          <p:nvPr/>
        </p:nvSpPr>
        <p:spPr bwMode="auto">
          <a:xfrm>
            <a:off x="52195" y="3044277"/>
            <a:ext cx="7779026" cy="76944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Trabalhar em equipe</a:t>
            </a:r>
          </a:p>
        </p:txBody>
      </p:sp>
    </p:spTree>
    <p:extLst>
      <p:ext uri="{BB962C8B-B14F-4D97-AF65-F5344CB8AC3E}">
        <p14:creationId xmlns:p14="http://schemas.microsoft.com/office/powerpoint/2010/main" val="3282004763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7" name="Imagem 16">
            <a:extLst>
              <a:ext uri="{FF2B5EF4-FFF2-40B4-BE49-F238E27FC236}">
                <a16:creationId xmlns:a16="http://schemas.microsoft.com/office/drawing/2014/main" id="{C7BDC8A4-1B7D-46A1-ADBC-DF322B74DFE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pic>
        <p:nvPicPr>
          <p:cNvPr id="16" name="Picture 7" descr="Conheça 4 habilidades fundamentais para trabalhar em equipe - IDEBRASIL">
            <a:extLst>
              <a:ext uri="{FF2B5EF4-FFF2-40B4-BE49-F238E27FC236}">
                <a16:creationId xmlns:a16="http://schemas.microsoft.com/office/drawing/2014/main" id="{27A820AA-2F6B-43BD-AA78-4EA7E173AF1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57668" y="1357281"/>
            <a:ext cx="6705600" cy="432635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" name="Retângulo 3">
            <a:extLst>
              <a:ext uri="{FF2B5EF4-FFF2-40B4-BE49-F238E27FC236}">
                <a16:creationId xmlns:a16="http://schemas.microsoft.com/office/drawing/2014/main" id="{BDA7F54A-9C08-4C67-9BD0-C4008A56F63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694363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Trabalhar em equipe</a:t>
            </a:r>
          </a:p>
        </p:txBody>
      </p:sp>
      <p:sp>
        <p:nvSpPr>
          <p:cNvPr id="21" name="Retângulo 2">
            <a:extLst>
              <a:ext uri="{FF2B5EF4-FFF2-40B4-BE49-F238E27FC236}">
                <a16:creationId xmlns:a16="http://schemas.microsoft.com/office/drawing/2014/main" id="{FBDC06C6-AB76-4C60-88B3-E075B90BE51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5823332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Para vencer a pobreza</a:t>
            </a:r>
          </a:p>
        </p:txBody>
      </p:sp>
      <p:sp>
        <p:nvSpPr>
          <p:cNvPr id="19" name="Retângulo 18">
            <a:extLst>
              <a:ext uri="{FF2B5EF4-FFF2-40B4-BE49-F238E27FC236}">
                <a16:creationId xmlns:a16="http://schemas.microsoft.com/office/drawing/2014/main" id="{779C99CA-63B3-4C58-A4D6-7BDE95CBA626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Ecafo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97308940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Diagrama 6">
            <a:extLst>
              <a:ext uri="{FF2B5EF4-FFF2-40B4-BE49-F238E27FC236}">
                <a16:creationId xmlns:a16="http://schemas.microsoft.com/office/drawing/2014/main" id="{A369AA16-82A4-4175-A6F2-F5619E926E1C}"/>
              </a:ext>
            </a:extLst>
          </p:cNvPr>
          <p:cNvGraphicFramePr/>
          <p:nvPr/>
        </p:nvGraphicFramePr>
        <p:xfrm>
          <a:off x="116197" y="2170331"/>
          <a:ext cx="6844119" cy="420396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grpSp>
        <p:nvGrpSpPr>
          <p:cNvPr id="10" name="Agrupar 9">
            <a:extLst>
              <a:ext uri="{FF2B5EF4-FFF2-40B4-BE49-F238E27FC236}">
                <a16:creationId xmlns:a16="http://schemas.microsoft.com/office/drawing/2014/main" id="{545F0BEC-4481-4B0B-B4E7-F9E879E15B2E}"/>
              </a:ext>
            </a:extLst>
          </p:cNvPr>
          <p:cNvGrpSpPr>
            <a:grpSpLocks/>
          </p:cNvGrpSpPr>
          <p:nvPr/>
        </p:nvGrpSpPr>
        <p:grpSpPr bwMode="auto">
          <a:xfrm>
            <a:off x="4615578" y="1675153"/>
            <a:ext cx="4689475" cy="2087563"/>
            <a:chOff x="4390711" y="1091836"/>
            <a:chExt cx="3384668" cy="2088231"/>
          </a:xfrm>
        </p:grpSpPr>
        <p:sp>
          <p:nvSpPr>
            <p:cNvPr id="11" name="Seta: para a Direita 10">
              <a:extLst>
                <a:ext uri="{FF2B5EF4-FFF2-40B4-BE49-F238E27FC236}">
                  <a16:creationId xmlns:a16="http://schemas.microsoft.com/office/drawing/2014/main" id="{D00BD62B-668E-42AA-A3E8-A8E53B3E3C3A}"/>
                </a:ext>
              </a:extLst>
            </p:cNvPr>
            <p:cNvSpPr/>
            <p:nvPr/>
          </p:nvSpPr>
          <p:spPr>
            <a:xfrm rot="10800000">
              <a:off x="4390711" y="1091836"/>
              <a:ext cx="3384668" cy="2088231"/>
            </a:xfrm>
            <a:prstGeom prst="rightArrow">
              <a:avLst/>
            </a:prstGeom>
            <a:ln>
              <a:solidFill>
                <a:srgbClr val="0070C0"/>
              </a:solidFill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anchor="ctr"/>
            <a:lstStyle/>
            <a:p>
              <a:pPr algn="ctr">
                <a:defRPr/>
              </a:pPr>
              <a:endParaRPr lang="pt-BR" dirty="0"/>
            </a:p>
          </p:txBody>
        </p:sp>
        <p:sp>
          <p:nvSpPr>
            <p:cNvPr id="12" name="CaixaDeTexto 3">
              <a:extLst>
                <a:ext uri="{FF2B5EF4-FFF2-40B4-BE49-F238E27FC236}">
                  <a16:creationId xmlns:a16="http://schemas.microsoft.com/office/drawing/2014/main" id="{84E2AB8D-398B-4BE6-94C3-C66FE58E89E3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710518" y="1550857"/>
              <a:ext cx="2951651" cy="10159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r>
                <a:rPr lang="pt-BR" altLang="pt-BR" sz="2000" dirty="0">
                  <a:latin typeface="Montserrat" panose="00000500000000000000" pitchFamily="2" charset="0"/>
                </a:rPr>
                <a:t>Trabalhar a falta de entusiasmo de presidentes e demais vicentinos</a:t>
              </a:r>
            </a:p>
          </p:txBody>
        </p:sp>
      </p:grpSp>
      <p:grpSp>
        <p:nvGrpSpPr>
          <p:cNvPr id="13" name="Agrupar 12">
            <a:extLst>
              <a:ext uri="{FF2B5EF4-FFF2-40B4-BE49-F238E27FC236}">
                <a16:creationId xmlns:a16="http://schemas.microsoft.com/office/drawing/2014/main" id="{8F0A6921-ADB6-4F7A-9DA5-510D6DFE9728}"/>
              </a:ext>
            </a:extLst>
          </p:cNvPr>
          <p:cNvGrpSpPr>
            <a:grpSpLocks/>
          </p:cNvGrpSpPr>
          <p:nvPr/>
        </p:nvGrpSpPr>
        <p:grpSpPr bwMode="auto">
          <a:xfrm>
            <a:off x="5550659" y="3115220"/>
            <a:ext cx="3597541" cy="2089150"/>
            <a:chOff x="5544108" y="2829706"/>
            <a:chExt cx="3420379" cy="2088231"/>
          </a:xfrm>
        </p:grpSpPr>
        <p:sp>
          <p:nvSpPr>
            <p:cNvPr id="14" name="Seta: para a Direita 13">
              <a:extLst>
                <a:ext uri="{FF2B5EF4-FFF2-40B4-BE49-F238E27FC236}">
                  <a16:creationId xmlns:a16="http://schemas.microsoft.com/office/drawing/2014/main" id="{3E6B5E93-203C-4C8C-8BCA-8676890CFE43}"/>
                </a:ext>
              </a:extLst>
            </p:cNvPr>
            <p:cNvSpPr/>
            <p:nvPr/>
          </p:nvSpPr>
          <p:spPr>
            <a:xfrm rot="10800000">
              <a:off x="5544108" y="2829706"/>
              <a:ext cx="3383873" cy="2088231"/>
            </a:xfrm>
            <a:prstGeom prst="rightArrow">
              <a:avLst/>
            </a:prstGeom>
            <a:ln>
              <a:solidFill>
                <a:srgbClr val="0070C0"/>
              </a:solidFill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anchor="ctr"/>
            <a:lstStyle/>
            <a:p>
              <a:pPr algn="ctr">
                <a:defRPr/>
              </a:pPr>
              <a:endParaRPr lang="pt-BR" dirty="0"/>
            </a:p>
          </p:txBody>
        </p:sp>
        <p:sp>
          <p:nvSpPr>
            <p:cNvPr id="15" name="CaixaDeTexto 8">
              <a:extLst>
                <a:ext uri="{FF2B5EF4-FFF2-40B4-BE49-F238E27FC236}">
                  <a16:creationId xmlns:a16="http://schemas.microsoft.com/office/drawing/2014/main" id="{7A23C255-C40D-4520-8DD1-AFA8CA0FB30C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6012837" y="3441774"/>
              <a:ext cx="2951650" cy="86139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r>
                <a:rPr lang="pt-BR" altLang="pt-BR" sz="1600" dirty="0">
                  <a:latin typeface="Montserrat" panose="00000500000000000000" pitchFamily="2" charset="0"/>
                </a:rPr>
                <a:t>Explorar e expandir as ferramentas de formação.</a:t>
              </a:r>
            </a:p>
            <a:p>
              <a:r>
                <a:rPr lang="pt-BR" altLang="pt-BR" sz="1600" dirty="0">
                  <a:latin typeface="Montserrat" panose="00000500000000000000" pitchFamily="2" charset="0"/>
                </a:rPr>
                <a:t>Trazer novos horizontes.</a:t>
              </a:r>
            </a:p>
          </p:txBody>
        </p:sp>
      </p:grpSp>
      <p:grpSp>
        <p:nvGrpSpPr>
          <p:cNvPr id="16" name="Agrupar 15">
            <a:extLst>
              <a:ext uri="{FF2B5EF4-FFF2-40B4-BE49-F238E27FC236}">
                <a16:creationId xmlns:a16="http://schemas.microsoft.com/office/drawing/2014/main" id="{C8CDB6CB-929A-461C-8D87-2416B151847C}"/>
              </a:ext>
            </a:extLst>
          </p:cNvPr>
          <p:cNvGrpSpPr>
            <a:grpSpLocks/>
          </p:cNvGrpSpPr>
          <p:nvPr/>
        </p:nvGrpSpPr>
        <p:grpSpPr bwMode="auto">
          <a:xfrm>
            <a:off x="6215268" y="4731717"/>
            <a:ext cx="3935897" cy="2068512"/>
            <a:chOff x="5868143" y="4790459"/>
            <a:chExt cx="3935577" cy="2068340"/>
          </a:xfrm>
        </p:grpSpPr>
        <p:sp>
          <p:nvSpPr>
            <p:cNvPr id="17" name="Seta: para a Direita 16">
              <a:extLst>
                <a:ext uri="{FF2B5EF4-FFF2-40B4-BE49-F238E27FC236}">
                  <a16:creationId xmlns:a16="http://schemas.microsoft.com/office/drawing/2014/main" id="{65AF0091-287E-4F85-8668-795A3A531F3E}"/>
                </a:ext>
              </a:extLst>
            </p:cNvPr>
            <p:cNvSpPr/>
            <p:nvPr/>
          </p:nvSpPr>
          <p:spPr>
            <a:xfrm rot="10800000">
              <a:off x="5868143" y="4790459"/>
              <a:ext cx="3935577" cy="2068340"/>
            </a:xfrm>
            <a:prstGeom prst="rightArrow">
              <a:avLst/>
            </a:prstGeom>
            <a:ln>
              <a:solidFill>
                <a:srgbClr val="0070C0"/>
              </a:solidFill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anchor="ctr"/>
            <a:lstStyle/>
            <a:p>
              <a:pPr algn="ctr">
                <a:defRPr/>
              </a:pPr>
              <a:endParaRPr lang="pt-BR" dirty="0"/>
            </a:p>
          </p:txBody>
        </p:sp>
        <p:sp>
          <p:nvSpPr>
            <p:cNvPr id="18" name="CaixaDeTexto 10">
              <a:extLst>
                <a:ext uri="{FF2B5EF4-FFF2-40B4-BE49-F238E27FC236}">
                  <a16:creationId xmlns:a16="http://schemas.microsoft.com/office/drawing/2014/main" id="{51B5BA80-33F8-48B8-BB4C-D4D1B95ED943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6228184" y="5373216"/>
              <a:ext cx="3384275" cy="92325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r>
                <a:rPr lang="pt-BR" altLang="pt-BR" dirty="0">
                  <a:latin typeface="Montserrat" panose="00000500000000000000" pitchFamily="2" charset="0"/>
                </a:rPr>
                <a:t>Formação dos coord. ECAFO de </a:t>
              </a:r>
              <a:r>
                <a:rPr lang="pt-BR" altLang="pt-BR" dirty="0" err="1">
                  <a:latin typeface="Montserrat" panose="00000500000000000000" pitchFamily="2" charset="0"/>
                </a:rPr>
                <a:t>CPs</a:t>
              </a:r>
              <a:r>
                <a:rPr lang="pt-BR" altLang="pt-BR" dirty="0">
                  <a:latin typeface="Montserrat" panose="00000500000000000000" pitchFamily="2" charset="0"/>
                </a:rPr>
                <a:t> e </a:t>
              </a:r>
              <a:r>
                <a:rPr lang="pt-BR" altLang="pt-BR" dirty="0" err="1">
                  <a:latin typeface="Montserrat" panose="00000500000000000000" pitchFamily="2" charset="0"/>
                </a:rPr>
                <a:t>CCs</a:t>
              </a:r>
              <a:r>
                <a:rPr lang="pt-BR" altLang="pt-BR" dirty="0">
                  <a:latin typeface="Montserrat" panose="00000500000000000000" pitchFamily="2" charset="0"/>
                </a:rPr>
                <a:t> para esse resgate Vicentino.</a:t>
              </a:r>
            </a:p>
          </p:txBody>
        </p:sp>
      </p:grpSp>
      <p:sp>
        <p:nvSpPr>
          <p:cNvPr id="19" name="Retângulo 3">
            <a:extLst>
              <a:ext uri="{FF2B5EF4-FFF2-40B4-BE49-F238E27FC236}">
                <a16:creationId xmlns:a16="http://schemas.microsoft.com/office/drawing/2014/main" id="{6FD7D0B3-8A9F-415D-8FF9-FE5F18A824B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694363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pic>
        <p:nvPicPr>
          <p:cNvPr id="21" name="Imagem 20">
            <a:extLst>
              <a:ext uri="{FF2B5EF4-FFF2-40B4-BE49-F238E27FC236}">
                <a16:creationId xmlns:a16="http://schemas.microsoft.com/office/drawing/2014/main" id="{1B78F31B-3317-43F2-A8E5-21666472DD04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2" name="Retângulo 21">
            <a:extLst>
              <a:ext uri="{FF2B5EF4-FFF2-40B4-BE49-F238E27FC236}">
                <a16:creationId xmlns:a16="http://schemas.microsoft.com/office/drawing/2014/main" id="{A3AA6765-C479-431B-92A8-B7AB7B4C41EF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Ecafo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290335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aixaDeTexto 12">
            <a:extLst>
              <a:ext uri="{FF2B5EF4-FFF2-40B4-BE49-F238E27FC236}">
                <a16:creationId xmlns:a16="http://schemas.microsoft.com/office/drawing/2014/main" id="{3BFD900B-23E6-4E15-9FE9-711DAE1DAA6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9026" y="1147012"/>
            <a:ext cx="6602381" cy="526297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buFont typeface="Arial" panose="020B0604020202020204" pitchFamily="34" charset="0"/>
              <a:buChar char="•"/>
            </a:pPr>
            <a:r>
              <a:rPr lang="pt-BR" altLang="pt-BR" sz="2800" dirty="0">
                <a:latin typeface="Montserrat" panose="00000500000000000000" pitchFamily="2" charset="0"/>
              </a:rPr>
              <a:t>Trabalho </a:t>
            </a:r>
            <a:r>
              <a:rPr lang="pt-BR" altLang="pt-BR" sz="2800" u="sng" dirty="0">
                <a:latin typeface="Montserrat" panose="00000500000000000000" pitchFamily="2" charset="0"/>
              </a:rPr>
              <a:t>unido e coordenado</a:t>
            </a:r>
            <a:r>
              <a:rPr lang="pt-BR" altLang="pt-BR" sz="2800" dirty="0">
                <a:latin typeface="Montserrat" panose="00000500000000000000" pitchFamily="2" charset="0"/>
              </a:rPr>
              <a:t>, para que a formação chegue a todas as conferências, para reanimá-las.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pt-BR" altLang="pt-BR" sz="2800" dirty="0">
                <a:latin typeface="Montserrat" panose="00000500000000000000" pitchFamily="2" charset="0"/>
              </a:rPr>
              <a:t>Utilizar </a:t>
            </a:r>
            <a:r>
              <a:rPr lang="pt-BR" altLang="pt-BR" sz="2800" u="sng" dirty="0">
                <a:latin typeface="Montserrat" panose="00000500000000000000" pitchFamily="2" charset="0"/>
              </a:rPr>
              <a:t>linguagem acessível</a:t>
            </a:r>
            <a:r>
              <a:rPr lang="pt-BR" altLang="pt-BR" sz="2800" dirty="0">
                <a:latin typeface="Montserrat" panose="00000500000000000000" pitchFamily="2" charset="0"/>
              </a:rPr>
              <a:t>, cheia de alegria e responsabilidade.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pt-BR" altLang="pt-BR" sz="2800" u="sng" dirty="0">
                <a:latin typeface="Montserrat" panose="00000500000000000000" pitchFamily="2" charset="0"/>
              </a:rPr>
              <a:t>Divulgar</a:t>
            </a:r>
            <a:r>
              <a:rPr lang="pt-BR" altLang="pt-BR" sz="2800" dirty="0">
                <a:latin typeface="Montserrat" panose="00000500000000000000" pitchFamily="2" charset="0"/>
              </a:rPr>
              <a:t> as formações nas comunidades e aos párocos, para que alguém não vicentino se sinta tocado e venha fazer parte.</a:t>
            </a:r>
            <a:endParaRPr lang="pt-BR" altLang="pt-BR" sz="2800" dirty="0">
              <a:latin typeface="Montserrat" panose="00000500000000000000" pitchFamily="2" charset="0"/>
              <a:cs typeface="Calibri" panose="020F0502020204030204" pitchFamily="34" charset="0"/>
            </a:endParaRPr>
          </a:p>
        </p:txBody>
      </p:sp>
      <p:graphicFrame>
        <p:nvGraphicFramePr>
          <p:cNvPr id="8" name="Diagrama 7">
            <a:extLst>
              <a:ext uri="{FF2B5EF4-FFF2-40B4-BE49-F238E27FC236}">
                <a16:creationId xmlns:a16="http://schemas.microsoft.com/office/drawing/2014/main" id="{BF35B7DD-5234-410D-80C1-53E848A150FD}"/>
              </a:ext>
            </a:extLst>
          </p:cNvPr>
          <p:cNvGraphicFramePr/>
          <p:nvPr/>
        </p:nvGraphicFramePr>
        <p:xfrm>
          <a:off x="6096000" y="0"/>
          <a:ext cx="6096000" cy="685799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5" name="Retângulo 3">
            <a:extLst>
              <a:ext uri="{FF2B5EF4-FFF2-40B4-BE49-F238E27FC236}">
                <a16:creationId xmlns:a16="http://schemas.microsoft.com/office/drawing/2014/main" id="{982581BC-27A7-4885-A1A1-68453F7C50C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628789"/>
            <a:ext cx="8375376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8A567ED3-3C6B-4384-9916-F32908FC2FD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Ecafo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72852993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Título 1">
            <a:extLst>
              <a:ext uri="{FF2B5EF4-FFF2-40B4-BE49-F238E27FC236}">
                <a16:creationId xmlns:a16="http://schemas.microsoft.com/office/drawing/2014/main" id="{A1A75166-D5D0-4C19-B841-26C9A1CA1031}"/>
              </a:ext>
            </a:extLst>
          </p:cNvPr>
          <p:cNvSpPr txBox="1">
            <a:spLocks/>
          </p:cNvSpPr>
          <p:nvPr/>
        </p:nvSpPr>
        <p:spPr bwMode="auto">
          <a:xfrm>
            <a:off x="1139825" y="2501647"/>
            <a:ext cx="6505575" cy="763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dirty="0">
                <a:latin typeface="Montserrat" panose="00000500000000000000" pitchFamily="2" charset="0"/>
                <a:cs typeface="Tahoma" panose="020B0604030504040204" pitchFamily="34" charset="0"/>
              </a:rPr>
              <a:t>SSVP</a:t>
            </a:r>
          </a:p>
        </p:txBody>
      </p:sp>
      <p:pic>
        <p:nvPicPr>
          <p:cNvPr id="43011" name="Imagem 4">
            <a:extLst>
              <a:ext uri="{FF2B5EF4-FFF2-40B4-BE49-F238E27FC236}">
                <a16:creationId xmlns:a16="http://schemas.microsoft.com/office/drawing/2014/main" id="{C0023D37-C865-4CF4-86D9-1E9B6DE19DC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62625" y="1947863"/>
            <a:ext cx="3151188" cy="4500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48" name="Conector de seta reta 47">
            <a:extLst>
              <a:ext uri="{FF2B5EF4-FFF2-40B4-BE49-F238E27FC236}">
                <a16:creationId xmlns:a16="http://schemas.microsoft.com/office/drawing/2014/main" id="{19E736E0-4219-4485-BB3C-91B51F6046BC}"/>
              </a:ext>
            </a:extLst>
          </p:cNvPr>
          <p:cNvCxnSpPr/>
          <p:nvPr/>
        </p:nvCxnSpPr>
        <p:spPr>
          <a:xfrm flipV="1">
            <a:off x="7645400" y="1968500"/>
            <a:ext cx="647700" cy="3810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Conector de seta reta 49">
            <a:extLst>
              <a:ext uri="{FF2B5EF4-FFF2-40B4-BE49-F238E27FC236}">
                <a16:creationId xmlns:a16="http://schemas.microsoft.com/office/drawing/2014/main" id="{04F3D3E3-607F-4F40-B49B-4630309336A2}"/>
              </a:ext>
            </a:extLst>
          </p:cNvPr>
          <p:cNvCxnSpPr/>
          <p:nvPr/>
        </p:nvCxnSpPr>
        <p:spPr>
          <a:xfrm flipV="1">
            <a:off x="7975600" y="2908300"/>
            <a:ext cx="635000" cy="3302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Conector de seta reta 51">
            <a:extLst>
              <a:ext uri="{FF2B5EF4-FFF2-40B4-BE49-F238E27FC236}">
                <a16:creationId xmlns:a16="http://schemas.microsoft.com/office/drawing/2014/main" id="{44471769-C3DE-45FE-9DE0-74DEE0943D7C}"/>
              </a:ext>
            </a:extLst>
          </p:cNvPr>
          <p:cNvCxnSpPr/>
          <p:nvPr/>
        </p:nvCxnSpPr>
        <p:spPr>
          <a:xfrm>
            <a:off x="7874000" y="3910014"/>
            <a:ext cx="558800" cy="12858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Conector de seta reta 53">
            <a:extLst>
              <a:ext uri="{FF2B5EF4-FFF2-40B4-BE49-F238E27FC236}">
                <a16:creationId xmlns:a16="http://schemas.microsoft.com/office/drawing/2014/main" id="{B5A445F2-E8E1-4CEB-8AE2-16A0BFFC5E0B}"/>
              </a:ext>
            </a:extLst>
          </p:cNvPr>
          <p:cNvCxnSpPr/>
          <p:nvPr/>
        </p:nvCxnSpPr>
        <p:spPr>
          <a:xfrm flipV="1">
            <a:off x="7048500" y="1689100"/>
            <a:ext cx="25400" cy="2794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Conector de seta reta 55">
            <a:extLst>
              <a:ext uri="{FF2B5EF4-FFF2-40B4-BE49-F238E27FC236}">
                <a16:creationId xmlns:a16="http://schemas.microsoft.com/office/drawing/2014/main" id="{3B1206C3-625A-4309-97F3-68468E076073}"/>
              </a:ext>
            </a:extLst>
          </p:cNvPr>
          <p:cNvCxnSpPr/>
          <p:nvPr/>
        </p:nvCxnSpPr>
        <p:spPr>
          <a:xfrm flipH="1" flipV="1">
            <a:off x="6273800" y="1968500"/>
            <a:ext cx="381000" cy="3810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Conector de seta reta 57">
            <a:extLst>
              <a:ext uri="{FF2B5EF4-FFF2-40B4-BE49-F238E27FC236}">
                <a16:creationId xmlns:a16="http://schemas.microsoft.com/office/drawing/2014/main" id="{A67D3583-1D04-4E7E-B2AA-CE1291963A90}"/>
              </a:ext>
            </a:extLst>
          </p:cNvPr>
          <p:cNvCxnSpPr/>
          <p:nvPr/>
        </p:nvCxnSpPr>
        <p:spPr>
          <a:xfrm flipH="1" flipV="1">
            <a:off x="6045200" y="2605088"/>
            <a:ext cx="228600" cy="1778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Conector de seta reta 59">
            <a:extLst>
              <a:ext uri="{FF2B5EF4-FFF2-40B4-BE49-F238E27FC236}">
                <a16:creationId xmlns:a16="http://schemas.microsoft.com/office/drawing/2014/main" id="{9EDE3F48-C426-428E-A7BE-FE304DB11D6C}"/>
              </a:ext>
            </a:extLst>
          </p:cNvPr>
          <p:cNvCxnSpPr/>
          <p:nvPr/>
        </p:nvCxnSpPr>
        <p:spPr>
          <a:xfrm flipH="1" flipV="1">
            <a:off x="5354638" y="3035301"/>
            <a:ext cx="690562" cy="193675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2" name="Conector de seta reta 61">
            <a:extLst>
              <a:ext uri="{FF2B5EF4-FFF2-40B4-BE49-F238E27FC236}">
                <a16:creationId xmlns:a16="http://schemas.microsoft.com/office/drawing/2014/main" id="{714790B0-FDF7-4871-8A6A-AC170DE5BA32}"/>
              </a:ext>
            </a:extLst>
          </p:cNvPr>
          <p:cNvCxnSpPr/>
          <p:nvPr/>
        </p:nvCxnSpPr>
        <p:spPr>
          <a:xfrm flipH="1">
            <a:off x="5745164" y="4038600"/>
            <a:ext cx="528637" cy="4064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Conector de seta reta 63">
            <a:extLst>
              <a:ext uri="{FF2B5EF4-FFF2-40B4-BE49-F238E27FC236}">
                <a16:creationId xmlns:a16="http://schemas.microsoft.com/office/drawing/2014/main" id="{187D6916-9CD1-4474-A136-8B4BABC331D0}"/>
              </a:ext>
            </a:extLst>
          </p:cNvPr>
          <p:cNvCxnSpPr/>
          <p:nvPr/>
        </p:nvCxnSpPr>
        <p:spPr>
          <a:xfrm flipH="1">
            <a:off x="5880100" y="4648200"/>
            <a:ext cx="647700" cy="4318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021" name="CaixaDeTexto 65">
            <a:extLst>
              <a:ext uri="{FF2B5EF4-FFF2-40B4-BE49-F238E27FC236}">
                <a16:creationId xmlns:a16="http://schemas.microsoft.com/office/drawing/2014/main" id="{5F41513A-D272-4652-A07B-B05BE6538E4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305800" y="1844676"/>
            <a:ext cx="1181100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DECOM</a:t>
            </a:r>
          </a:p>
        </p:txBody>
      </p:sp>
      <p:sp>
        <p:nvSpPr>
          <p:cNvPr id="43022" name="CaixaDeTexto 67">
            <a:extLst>
              <a:ext uri="{FF2B5EF4-FFF2-40B4-BE49-F238E27FC236}">
                <a16:creationId xmlns:a16="http://schemas.microsoft.com/office/drawing/2014/main" id="{602C5C11-EBC1-409D-BA65-21F639DDBD6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601074" y="2789238"/>
            <a:ext cx="1585913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OBRA UNIDA</a:t>
            </a:r>
          </a:p>
        </p:txBody>
      </p:sp>
      <p:sp>
        <p:nvSpPr>
          <p:cNvPr id="43023" name="CaixaDeTexto 68">
            <a:extLst>
              <a:ext uri="{FF2B5EF4-FFF2-40B4-BE49-F238E27FC236}">
                <a16:creationId xmlns:a16="http://schemas.microsoft.com/office/drawing/2014/main" id="{B3BA57C3-058F-4E7C-8DD7-78ED87D9C43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402638" y="3951288"/>
            <a:ext cx="1947310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OBRA ESPECIAL</a:t>
            </a:r>
          </a:p>
        </p:txBody>
      </p:sp>
      <p:sp>
        <p:nvSpPr>
          <p:cNvPr id="43024" name="CaixaDeTexto 69">
            <a:extLst>
              <a:ext uri="{FF2B5EF4-FFF2-40B4-BE49-F238E27FC236}">
                <a16:creationId xmlns:a16="http://schemas.microsoft.com/office/drawing/2014/main" id="{F2E816AB-773C-43BA-BA9A-B96A1BEE7B5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954838" y="1428751"/>
            <a:ext cx="1181100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CJ</a:t>
            </a:r>
          </a:p>
        </p:txBody>
      </p:sp>
      <p:sp>
        <p:nvSpPr>
          <p:cNvPr id="43025" name="CaixaDeTexto 70">
            <a:extLst>
              <a:ext uri="{FF2B5EF4-FFF2-40B4-BE49-F238E27FC236}">
                <a16:creationId xmlns:a16="http://schemas.microsoft.com/office/drawing/2014/main" id="{37F4AB95-56CA-4CB1-A937-5A975F286C1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745164" y="1733551"/>
            <a:ext cx="1349374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CCA</a:t>
            </a:r>
          </a:p>
        </p:txBody>
      </p:sp>
      <p:sp>
        <p:nvSpPr>
          <p:cNvPr id="43026" name="CaixaDeTexto 71">
            <a:extLst>
              <a:ext uri="{FF2B5EF4-FFF2-40B4-BE49-F238E27FC236}">
                <a16:creationId xmlns:a16="http://schemas.microsoft.com/office/drawing/2014/main" id="{AA7CB553-4D7A-4AE3-991A-7502D51576C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000626" y="2354263"/>
            <a:ext cx="1503362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MISSOES</a:t>
            </a:r>
          </a:p>
        </p:txBody>
      </p:sp>
      <p:sp>
        <p:nvSpPr>
          <p:cNvPr id="43027" name="CaixaDeTexto 72">
            <a:extLst>
              <a:ext uri="{FF2B5EF4-FFF2-40B4-BE49-F238E27FC236}">
                <a16:creationId xmlns:a16="http://schemas.microsoft.com/office/drawing/2014/main" id="{CF28934F-9C37-46ED-B728-E1CADD4A6D3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354099" y="2866024"/>
            <a:ext cx="1684337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b="1" dirty="0">
                <a:latin typeface="Montserrat" panose="00000500000000000000" pitchFamily="2" charset="0"/>
              </a:rPr>
              <a:t>DENOR</a:t>
            </a:r>
          </a:p>
        </p:txBody>
      </p:sp>
      <p:sp>
        <p:nvSpPr>
          <p:cNvPr id="43028" name="CaixaDeTexto 73">
            <a:extLst>
              <a:ext uri="{FF2B5EF4-FFF2-40B4-BE49-F238E27FC236}">
                <a16:creationId xmlns:a16="http://schemas.microsoft.com/office/drawing/2014/main" id="{DC2F9217-1843-44E3-AF20-F6B2642CAD9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606926" y="4465638"/>
            <a:ext cx="1438274" cy="369332"/>
          </a:xfrm>
          <a:prstGeom prst="rect">
            <a:avLst/>
          </a:prstGeom>
          <a:solidFill>
            <a:srgbClr val="FFFF0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b="1" dirty="0">
                <a:latin typeface="Montserrat" panose="00000500000000000000" pitchFamily="2" charset="0"/>
              </a:rPr>
              <a:t>ECAFO</a:t>
            </a:r>
          </a:p>
        </p:txBody>
      </p:sp>
      <p:sp>
        <p:nvSpPr>
          <p:cNvPr id="43029" name="CaixaDeTexto 74">
            <a:extLst>
              <a:ext uri="{FF2B5EF4-FFF2-40B4-BE49-F238E27FC236}">
                <a16:creationId xmlns:a16="http://schemas.microsoft.com/office/drawing/2014/main" id="{9A722644-4574-426D-823E-151C575C997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512174" y="5037138"/>
            <a:ext cx="2932113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1600" dirty="0">
                <a:latin typeface="Montserrat" panose="00000500000000000000" pitchFamily="2" charset="0"/>
              </a:rPr>
              <a:t>MEMBROS DA DIRETORIA</a:t>
            </a:r>
          </a:p>
        </p:txBody>
      </p:sp>
      <p:cxnSp>
        <p:nvCxnSpPr>
          <p:cNvPr id="77" name="Conector de seta reta 76">
            <a:extLst>
              <a:ext uri="{FF2B5EF4-FFF2-40B4-BE49-F238E27FC236}">
                <a16:creationId xmlns:a16="http://schemas.microsoft.com/office/drawing/2014/main" id="{FCFB377D-A347-46C2-9AC2-B6DBF609E7B0}"/>
              </a:ext>
            </a:extLst>
          </p:cNvPr>
          <p:cNvCxnSpPr/>
          <p:nvPr/>
        </p:nvCxnSpPr>
        <p:spPr>
          <a:xfrm>
            <a:off x="8293100" y="5021264"/>
            <a:ext cx="317500" cy="142875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031" name="CaixaDeTexto 78">
            <a:extLst>
              <a:ext uri="{FF2B5EF4-FFF2-40B4-BE49-F238E27FC236}">
                <a16:creationId xmlns:a16="http://schemas.microsoft.com/office/drawing/2014/main" id="{63DB2B64-5739-471F-956C-DBAC6F34FDC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640137" y="5103813"/>
            <a:ext cx="2932113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dirty="0">
                <a:latin typeface="Montserrat" panose="00000500000000000000" pitchFamily="2" charset="0"/>
              </a:rPr>
              <a:t>ASSESSOR ESPIRITUAL</a:t>
            </a:r>
          </a:p>
        </p:txBody>
      </p:sp>
      <p:sp>
        <p:nvSpPr>
          <p:cNvPr id="83" name="Seta para a direita 82">
            <a:extLst>
              <a:ext uri="{FF2B5EF4-FFF2-40B4-BE49-F238E27FC236}">
                <a16:creationId xmlns:a16="http://schemas.microsoft.com/office/drawing/2014/main" id="{A033CDA6-BCFD-43B7-9DE4-EDC0016068B2}"/>
              </a:ext>
            </a:extLst>
          </p:cNvPr>
          <p:cNvSpPr/>
          <p:nvPr/>
        </p:nvSpPr>
        <p:spPr>
          <a:xfrm>
            <a:off x="1139825" y="3871119"/>
            <a:ext cx="1844675" cy="406400"/>
          </a:xfrm>
          <a:prstGeom prst="rightArrow">
            <a:avLst/>
          </a:prstGeom>
          <a:solidFill>
            <a:schemeClr val="tx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18459" name="Título 1">
            <a:extLst>
              <a:ext uri="{FF2B5EF4-FFF2-40B4-BE49-F238E27FC236}">
                <a16:creationId xmlns:a16="http://schemas.microsoft.com/office/drawing/2014/main" id="{C5D1FF85-34F1-4331-BF54-9921C4ADB84C}"/>
              </a:ext>
            </a:extLst>
          </p:cNvPr>
          <p:cNvSpPr txBox="1">
            <a:spLocks/>
          </p:cNvSpPr>
          <p:nvPr/>
        </p:nvSpPr>
        <p:spPr bwMode="auto">
          <a:xfrm>
            <a:off x="158750" y="5872163"/>
            <a:ext cx="7576343" cy="7635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r>
              <a:rPr lang="pt-BR" sz="2800" b="1" dirty="0">
                <a:latin typeface="Montserrat" panose="00000500000000000000" pitchFamily="2" charset="0"/>
                <a:cs typeface="Tahoma" panose="020B0604030504040204" pitchFamily="34" charset="0"/>
              </a:rPr>
              <a:t>CM / CC  / OU / CP / OE / CONFERENCIA</a:t>
            </a:r>
          </a:p>
        </p:txBody>
      </p:sp>
      <p:sp>
        <p:nvSpPr>
          <p:cNvPr id="3" name="Seta para baixo 2">
            <a:extLst>
              <a:ext uri="{FF2B5EF4-FFF2-40B4-BE49-F238E27FC236}">
                <a16:creationId xmlns:a16="http://schemas.microsoft.com/office/drawing/2014/main" id="{B812DDF4-AFE9-4045-9741-404C7D10E261}"/>
              </a:ext>
            </a:extLst>
          </p:cNvPr>
          <p:cNvSpPr/>
          <p:nvPr/>
        </p:nvSpPr>
        <p:spPr>
          <a:xfrm>
            <a:off x="1913731" y="5027613"/>
            <a:ext cx="296862" cy="47625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cxnSp>
        <p:nvCxnSpPr>
          <p:cNvPr id="31" name="Conector de seta reta 30">
            <a:extLst>
              <a:ext uri="{FF2B5EF4-FFF2-40B4-BE49-F238E27FC236}">
                <a16:creationId xmlns:a16="http://schemas.microsoft.com/office/drawing/2014/main" id="{6F937271-3BB2-4B23-8790-FCD99C93296A}"/>
              </a:ext>
            </a:extLst>
          </p:cNvPr>
          <p:cNvCxnSpPr/>
          <p:nvPr/>
        </p:nvCxnSpPr>
        <p:spPr>
          <a:xfrm flipH="1">
            <a:off x="5589588" y="3505200"/>
            <a:ext cx="647700" cy="4318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038" name="CaixaDeTexto 68">
            <a:extLst>
              <a:ext uri="{FF2B5EF4-FFF2-40B4-BE49-F238E27FC236}">
                <a16:creationId xmlns:a16="http://schemas.microsoft.com/office/drawing/2014/main" id="{6DF31D6C-7DBA-42D7-B52D-A893A1FE2C0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754437" y="3900488"/>
            <a:ext cx="2368551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FAMILIA VICENTINA</a:t>
            </a:r>
          </a:p>
        </p:txBody>
      </p:sp>
      <p:cxnSp>
        <p:nvCxnSpPr>
          <p:cNvPr id="33" name="Conector de seta reta 32">
            <a:extLst>
              <a:ext uri="{FF2B5EF4-FFF2-40B4-BE49-F238E27FC236}">
                <a16:creationId xmlns:a16="http://schemas.microsoft.com/office/drawing/2014/main" id="{02EC2E9A-5B10-4686-A2D4-AF65FB02FF2A}"/>
              </a:ext>
            </a:extLst>
          </p:cNvPr>
          <p:cNvCxnSpPr/>
          <p:nvPr/>
        </p:nvCxnSpPr>
        <p:spPr>
          <a:xfrm flipV="1">
            <a:off x="8027988" y="2473325"/>
            <a:ext cx="635000" cy="3302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040" name="CaixaDeTexto 68">
            <a:extLst>
              <a:ext uri="{FF2B5EF4-FFF2-40B4-BE49-F238E27FC236}">
                <a16:creationId xmlns:a16="http://schemas.microsoft.com/office/drawing/2014/main" id="{E9596D23-B991-409E-BB2D-8DE7B412AF8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610600" y="2354263"/>
            <a:ext cx="2797968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A SUA COMUNIDADE</a:t>
            </a:r>
          </a:p>
        </p:txBody>
      </p:sp>
      <p:pic>
        <p:nvPicPr>
          <p:cNvPr id="34" name="Imagem 33">
            <a:extLst>
              <a:ext uri="{FF2B5EF4-FFF2-40B4-BE49-F238E27FC236}">
                <a16:creationId xmlns:a16="http://schemas.microsoft.com/office/drawing/2014/main" id="{21421A60-9ECB-4998-AECA-D1779EA58A8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36" name="Retângulo 3">
            <a:extLst>
              <a:ext uri="{FF2B5EF4-FFF2-40B4-BE49-F238E27FC236}">
                <a16:creationId xmlns:a16="http://schemas.microsoft.com/office/drawing/2014/main" id="{59B0FCBD-E420-4B5B-8393-1C1D81D2702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673846"/>
            <a:ext cx="1203056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sp>
        <p:nvSpPr>
          <p:cNvPr id="37" name="Retângulo 36">
            <a:extLst>
              <a:ext uri="{FF2B5EF4-FFF2-40B4-BE49-F238E27FC236}">
                <a16:creationId xmlns:a16="http://schemas.microsoft.com/office/drawing/2014/main" id="{AD0CA6B5-882F-4B2C-A513-5952DA5AD568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Ecafo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35" name="Agrupar 34">
            <a:extLst>
              <a:ext uri="{FF2B5EF4-FFF2-40B4-BE49-F238E27FC236}">
                <a16:creationId xmlns:a16="http://schemas.microsoft.com/office/drawing/2014/main" id="{2F0D4D47-92CA-4C8B-AE61-C4AB87439F01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38" name="Retângulo 37">
              <a:extLst>
                <a:ext uri="{FF2B5EF4-FFF2-40B4-BE49-F238E27FC236}">
                  <a16:creationId xmlns:a16="http://schemas.microsoft.com/office/drawing/2014/main" id="{A64B58CF-ECA4-4046-B0A6-7AB3F0C8CE9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39" name="Agrupar 38">
              <a:extLst>
                <a:ext uri="{FF2B5EF4-FFF2-40B4-BE49-F238E27FC236}">
                  <a16:creationId xmlns:a16="http://schemas.microsoft.com/office/drawing/2014/main" id="{37A9978C-307E-4957-8F41-4170D9886C3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40" name="Retângulo 39">
                <a:extLst>
                  <a:ext uri="{FF2B5EF4-FFF2-40B4-BE49-F238E27FC236}">
                    <a16:creationId xmlns:a16="http://schemas.microsoft.com/office/drawing/2014/main" id="{899BDC52-D30B-40FD-BBFE-5BCC506A481F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41" name="Retângulo 40">
                <a:extLst>
                  <a:ext uri="{FF2B5EF4-FFF2-40B4-BE49-F238E27FC236}">
                    <a16:creationId xmlns:a16="http://schemas.microsoft.com/office/drawing/2014/main" id="{793E4370-F2C6-4B32-9CD3-FBCF4DAE03D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186678532"/>
      </p:ext>
    </p:extLst>
  </p:cSld>
  <p:clrMapOvr>
    <a:masterClrMapping/>
  </p:clrMapOvr>
  <p:transition spd="med"/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CaixaDeTexto 3">
            <a:extLst>
              <a:ext uri="{FF2B5EF4-FFF2-40B4-BE49-F238E27FC236}">
                <a16:creationId xmlns:a16="http://schemas.microsoft.com/office/drawing/2014/main" id="{F2C5EB07-A8AE-43C6-82F0-5D46C4079B1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90670" y="1479400"/>
            <a:ext cx="8010659" cy="181588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Os vicentinos precisam ser uma equipe  </a:t>
            </a:r>
            <a:r>
              <a:rPr lang="pt-BR" altLang="pt-BR" sz="2800" b="1" u="sng" dirty="0">
                <a:latin typeface="Montserrat" panose="00000500000000000000" pitchFamily="2" charset="0"/>
              </a:rPr>
              <a:t>comprometida</a:t>
            </a:r>
            <a:r>
              <a:rPr lang="pt-BR" altLang="pt-BR" sz="2800" dirty="0">
                <a:latin typeface="Montserrat" panose="00000500000000000000" pitchFamily="2" charset="0"/>
              </a:rPr>
              <a:t>;  precisa estar </a:t>
            </a:r>
            <a:r>
              <a:rPr lang="pt-BR" altLang="pt-BR" sz="2800" u="sng" dirty="0">
                <a:latin typeface="Montserrat" panose="00000500000000000000" pitchFamily="2" charset="0"/>
              </a:rPr>
              <a:t>alinhada</a:t>
            </a:r>
            <a:r>
              <a:rPr lang="pt-BR" altLang="pt-BR" sz="2800" dirty="0">
                <a:latin typeface="Montserrat" panose="00000500000000000000" pitchFamily="2" charset="0"/>
              </a:rPr>
              <a:t>  e  remar  na mesma direção  para alcançar o </a:t>
            </a:r>
            <a:r>
              <a:rPr lang="pt-BR" altLang="pt-BR" sz="2800" b="1" u="sng" dirty="0">
                <a:latin typeface="Montserrat" panose="00000500000000000000" pitchFamily="2" charset="0"/>
              </a:rPr>
              <a:t>objetivo  almejado</a:t>
            </a:r>
            <a:r>
              <a:rPr lang="pt-BR" altLang="pt-BR" sz="2800" b="1" dirty="0">
                <a:latin typeface="Montserrat" panose="00000500000000000000" pitchFamily="2" charset="0"/>
              </a:rPr>
              <a:t>.</a:t>
            </a:r>
          </a:p>
        </p:txBody>
      </p:sp>
      <p:pic>
        <p:nvPicPr>
          <p:cNvPr id="17" name="Picture 8" descr="equipe 03">
            <a:extLst>
              <a:ext uri="{FF2B5EF4-FFF2-40B4-BE49-F238E27FC236}">
                <a16:creationId xmlns:a16="http://schemas.microsoft.com/office/drawing/2014/main" id="{F731FA74-AD36-4BC1-B0D9-CA9A705E305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35" r="3935"/>
          <a:stretch>
            <a:fillRect/>
          </a:stretch>
        </p:blipFill>
        <p:spPr bwMode="auto">
          <a:xfrm>
            <a:off x="3721995" y="3683357"/>
            <a:ext cx="5615188" cy="30135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Retângulo 3">
            <a:extLst>
              <a:ext uri="{FF2B5EF4-FFF2-40B4-BE49-F238E27FC236}">
                <a16:creationId xmlns:a16="http://schemas.microsoft.com/office/drawing/2014/main" id="{6EFDCBDE-6485-40AA-80DE-68221102999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673846"/>
            <a:ext cx="1203056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pic>
        <p:nvPicPr>
          <p:cNvPr id="10" name="Imagem 9">
            <a:extLst>
              <a:ext uri="{FF2B5EF4-FFF2-40B4-BE49-F238E27FC236}">
                <a16:creationId xmlns:a16="http://schemas.microsoft.com/office/drawing/2014/main" id="{28E19F5B-F8E2-4282-BB93-6923DA35650F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D44BBC58-F993-4BE6-9896-AD5EE202FF74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Ecafo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73487526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3">
            <a:extLst>
              <a:ext uri="{FF2B5EF4-FFF2-40B4-BE49-F238E27FC236}">
                <a16:creationId xmlns:a16="http://schemas.microsoft.com/office/drawing/2014/main" id="{6EFDCBDE-6485-40AA-80DE-68221102999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673846"/>
            <a:ext cx="1203056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pic>
        <p:nvPicPr>
          <p:cNvPr id="10" name="Imagem 9">
            <a:extLst>
              <a:ext uri="{FF2B5EF4-FFF2-40B4-BE49-F238E27FC236}">
                <a16:creationId xmlns:a16="http://schemas.microsoft.com/office/drawing/2014/main" id="{28E19F5B-F8E2-4282-BB93-6923DA35650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12" name="Retângulo 4">
            <a:extLst>
              <a:ext uri="{FF2B5EF4-FFF2-40B4-BE49-F238E27FC236}">
                <a16:creationId xmlns:a16="http://schemas.microsoft.com/office/drawing/2014/main" id="{C5B7DC2E-4141-46A3-A012-C6A243F27569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2185" y="1661932"/>
            <a:ext cx="9122875" cy="13849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Mas acima de tudo precisamos Ter </a:t>
            </a:r>
            <a:r>
              <a:rPr lang="pt-BR" sz="2800" b="1" u="sng" dirty="0">
                <a:latin typeface="Montserrat" panose="00000500000000000000" pitchFamily="2" charset="0"/>
                <a:cs typeface="Arial" charset="0"/>
              </a:rPr>
              <a:t>motivação</a:t>
            </a:r>
            <a:r>
              <a:rPr lang="pt-BR" sz="2800" b="1" dirty="0">
                <a:latin typeface="Montserrat" panose="00000500000000000000" pitchFamily="2" charset="0"/>
                <a:cs typeface="Arial" charset="0"/>
              </a:rPr>
              <a:t>.</a:t>
            </a:r>
          </a:p>
          <a:p>
            <a:pPr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E Ter motivação é ter </a:t>
            </a:r>
            <a:r>
              <a:rPr lang="pt-BR" sz="2800" b="1" u="sng" dirty="0">
                <a:latin typeface="Montserrat" panose="00000500000000000000" pitchFamily="2" charset="0"/>
                <a:cs typeface="Arial" charset="0"/>
              </a:rPr>
              <a:t>entusiasmo</a:t>
            </a:r>
            <a:r>
              <a:rPr lang="pt-BR" sz="2800" b="1" dirty="0">
                <a:latin typeface="Montserrat" panose="00000500000000000000" pitchFamily="2" charset="0"/>
                <a:cs typeface="Arial" charset="0"/>
              </a:rPr>
              <a:t>.</a:t>
            </a:r>
          </a:p>
        </p:txBody>
      </p:sp>
      <p:pic>
        <p:nvPicPr>
          <p:cNvPr id="13" name="Picture 11" descr="40 frases de entusiasmo para viver com energia positiva">
            <a:extLst>
              <a:ext uri="{FF2B5EF4-FFF2-40B4-BE49-F238E27FC236}">
                <a16:creationId xmlns:a16="http://schemas.microsoft.com/office/drawing/2014/main" id="{6A52C875-3493-409D-8E00-DAD37DA52AA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794" b="22780"/>
          <a:stretch>
            <a:fillRect/>
          </a:stretch>
        </p:blipFill>
        <p:spPr bwMode="auto">
          <a:xfrm>
            <a:off x="225832" y="3709831"/>
            <a:ext cx="3575685" cy="2401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9" descr="MOTIVAÇÃO. Motivo + Ação. - CEPPA">
            <a:extLst>
              <a:ext uri="{FF2B5EF4-FFF2-40B4-BE49-F238E27FC236}">
                <a16:creationId xmlns:a16="http://schemas.microsoft.com/office/drawing/2014/main" id="{BB9985A5-044B-437C-8F99-0C175C4D5C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59818" y="3554181"/>
            <a:ext cx="3899855" cy="27131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3" descr="Pessoas felizes pulando entusiasmo, emoção | Vetor Premium">
            <a:extLst>
              <a:ext uri="{FF2B5EF4-FFF2-40B4-BE49-F238E27FC236}">
                <a16:creationId xmlns:a16="http://schemas.microsoft.com/office/drawing/2014/main" id="{59CC404B-31F6-49CC-80A7-740DC4B781C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01517" y="4588630"/>
            <a:ext cx="3216275" cy="18018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Retângulo 10">
            <a:extLst>
              <a:ext uri="{FF2B5EF4-FFF2-40B4-BE49-F238E27FC236}">
                <a16:creationId xmlns:a16="http://schemas.microsoft.com/office/drawing/2014/main" id="{38A79EC7-60F5-4D3A-AAB0-9D9C9EB2F7BB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Ecafo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16" name="Agrupar 15">
            <a:extLst>
              <a:ext uri="{FF2B5EF4-FFF2-40B4-BE49-F238E27FC236}">
                <a16:creationId xmlns:a16="http://schemas.microsoft.com/office/drawing/2014/main" id="{59A36AE3-A5FC-409E-928D-DD0FAC567999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7" name="Retângulo 16">
              <a:extLst>
                <a:ext uri="{FF2B5EF4-FFF2-40B4-BE49-F238E27FC236}">
                  <a16:creationId xmlns:a16="http://schemas.microsoft.com/office/drawing/2014/main" id="{133648F0-94FF-40C8-9FF4-888B9FACFAF6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8" name="Agrupar 17">
              <a:extLst>
                <a:ext uri="{FF2B5EF4-FFF2-40B4-BE49-F238E27FC236}">
                  <a16:creationId xmlns:a16="http://schemas.microsoft.com/office/drawing/2014/main" id="{F51C779D-A91C-42AE-9B26-73D9986CB98F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9" name="Retângulo 18">
                <a:extLst>
                  <a:ext uri="{FF2B5EF4-FFF2-40B4-BE49-F238E27FC236}">
                    <a16:creationId xmlns:a16="http://schemas.microsoft.com/office/drawing/2014/main" id="{B7A726B0-480E-4E39-890E-55A9F9943A9E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20" name="Retângulo 19">
                <a:extLst>
                  <a:ext uri="{FF2B5EF4-FFF2-40B4-BE49-F238E27FC236}">
                    <a16:creationId xmlns:a16="http://schemas.microsoft.com/office/drawing/2014/main" id="{0D326160-D963-42A9-B715-E2BA429E8EEB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833274261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tângulo 3">
            <a:extLst>
              <a:ext uri="{FF2B5EF4-FFF2-40B4-BE49-F238E27FC236}">
                <a16:creationId xmlns:a16="http://schemas.microsoft.com/office/drawing/2014/main" id="{3801DFBB-1076-43DC-BDDF-3FF652A6D615}"/>
              </a:ext>
            </a:extLst>
          </p:cNvPr>
          <p:cNvSpPr>
            <a:spLocks noChangeArrowheads="1"/>
          </p:cNvSpPr>
          <p:nvPr/>
        </p:nvSpPr>
        <p:spPr bwMode="auto">
          <a:xfrm>
            <a:off x="-70887" y="930979"/>
            <a:ext cx="1203056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pic>
        <p:nvPicPr>
          <p:cNvPr id="14" name="Imagem 13">
            <a:extLst>
              <a:ext uri="{FF2B5EF4-FFF2-40B4-BE49-F238E27FC236}">
                <a16:creationId xmlns:a16="http://schemas.microsoft.com/office/drawing/2014/main" id="{1D759644-7D42-4553-9D5E-4405EC8F6570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7" name="Espaço Reservado para Conteúdo 1">
            <a:extLst>
              <a:ext uri="{FF2B5EF4-FFF2-40B4-BE49-F238E27FC236}">
                <a16:creationId xmlns:a16="http://schemas.microsoft.com/office/drawing/2014/main" id="{08297D0D-C266-4E73-8CD9-EA4EA644080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53036" y="1889395"/>
            <a:ext cx="9396911" cy="19227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spcBef>
                <a:spcPct val="20000"/>
              </a:spcBef>
              <a:buFont typeface="Arial" panose="020B0604020202020204" pitchFamily="34" charset="0"/>
              <a:buNone/>
            </a:pP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A </a:t>
            </a:r>
            <a:r>
              <a:rPr lang="pt-BR" altLang="pt-BR" sz="2800" b="1" u="sng" dirty="0">
                <a:solidFill>
                  <a:srgbClr val="000000"/>
                </a:solidFill>
                <a:latin typeface="Montserrat" panose="00000500000000000000" pitchFamily="2" charset="0"/>
              </a:rPr>
              <a:t>EQUIPE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 precisa ter </a:t>
            </a:r>
            <a:r>
              <a:rPr lang="pt-BR" altLang="pt-BR" sz="2800" b="1" u="sng" dirty="0">
                <a:solidFill>
                  <a:srgbClr val="000000"/>
                </a:solidFill>
                <a:latin typeface="Montserrat" panose="00000500000000000000" pitchFamily="2" charset="0"/>
              </a:rPr>
              <a:t>Jesus Cristo 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como centro de tudo, deixar-se conduzir por </a:t>
            </a:r>
            <a:r>
              <a:rPr lang="pt-BR" altLang="pt-BR" sz="2800" b="1" dirty="0">
                <a:solidFill>
                  <a:srgbClr val="000000"/>
                </a:solidFill>
                <a:latin typeface="Montserrat" panose="00000500000000000000" pitchFamily="2" charset="0"/>
              </a:rPr>
              <a:t>Deus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 e fazer tudo que estiver ao seu alcance para que a </a:t>
            </a:r>
            <a:r>
              <a:rPr lang="pt-BR" altLang="pt-BR" sz="2800" b="1" u="sng" dirty="0">
                <a:solidFill>
                  <a:srgbClr val="000000"/>
                </a:solidFill>
                <a:latin typeface="Montserrat" panose="00000500000000000000" pitchFamily="2" charset="0"/>
              </a:rPr>
              <a:t>vontade de Deus 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se concretize.</a:t>
            </a:r>
          </a:p>
        </p:txBody>
      </p:sp>
      <p:pic>
        <p:nvPicPr>
          <p:cNvPr id="8" name="Picture 9" descr="A Vontade de Deus">
            <a:extLst>
              <a:ext uri="{FF2B5EF4-FFF2-40B4-BE49-F238E27FC236}">
                <a16:creationId xmlns:a16="http://schemas.microsoft.com/office/drawing/2014/main" id="{1A2D7CB5-FFB7-40CF-B5BB-7623C1B4DE8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15399" y="3988904"/>
            <a:ext cx="4085401" cy="27733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11" descr="JESUS NO CENTRO DA SUA VIDA - pt.Jesus.net">
            <a:extLst>
              <a:ext uri="{FF2B5EF4-FFF2-40B4-BE49-F238E27FC236}">
                <a16:creationId xmlns:a16="http://schemas.microsoft.com/office/drawing/2014/main" id="{7565F163-F7AA-44D3-B204-2BAB3A279CC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374" r="14490"/>
          <a:stretch>
            <a:fillRect/>
          </a:stretch>
        </p:blipFill>
        <p:spPr bwMode="auto">
          <a:xfrm>
            <a:off x="7487480" y="3988904"/>
            <a:ext cx="3525077" cy="27733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Retângulo 11">
            <a:extLst>
              <a:ext uri="{FF2B5EF4-FFF2-40B4-BE49-F238E27FC236}">
                <a16:creationId xmlns:a16="http://schemas.microsoft.com/office/drawing/2014/main" id="{D2A1CA28-6091-4042-A67E-D93B0AA7F2B9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Ecafo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01022184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tângulo 3">
            <a:extLst>
              <a:ext uri="{FF2B5EF4-FFF2-40B4-BE49-F238E27FC236}">
                <a16:creationId xmlns:a16="http://schemas.microsoft.com/office/drawing/2014/main" id="{3801DFBB-1076-43DC-BDDF-3FF652A6D615}"/>
              </a:ext>
            </a:extLst>
          </p:cNvPr>
          <p:cNvSpPr>
            <a:spLocks noChangeArrowheads="1"/>
          </p:cNvSpPr>
          <p:nvPr/>
        </p:nvSpPr>
        <p:spPr bwMode="auto">
          <a:xfrm>
            <a:off x="-70887" y="930979"/>
            <a:ext cx="1203056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pic>
        <p:nvPicPr>
          <p:cNvPr id="14" name="Imagem 13">
            <a:extLst>
              <a:ext uri="{FF2B5EF4-FFF2-40B4-BE49-F238E27FC236}">
                <a16:creationId xmlns:a16="http://schemas.microsoft.com/office/drawing/2014/main" id="{1D759644-7D42-4553-9D5E-4405EC8F6570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12" name="Espaço Reservado para Conteúdo 1">
            <a:extLst>
              <a:ext uri="{FF2B5EF4-FFF2-40B4-BE49-F238E27FC236}">
                <a16:creationId xmlns:a16="http://schemas.microsoft.com/office/drawing/2014/main" id="{459F5F55-2101-40ED-A08E-47320112E08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2327" y="2326571"/>
            <a:ext cx="11727346" cy="3600450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marL="457200" indent="-457200" algn="just">
              <a:spcBef>
                <a:spcPct val="20000"/>
              </a:spcBef>
              <a:spcAft>
                <a:spcPts val="600"/>
              </a:spcAft>
              <a:buFontTx/>
              <a:buChar char="-"/>
              <a:defRPr/>
            </a:pP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A </a:t>
            </a:r>
            <a:r>
              <a:rPr lang="pt-BR" altLang="pt-BR" sz="2800" b="1" dirty="0">
                <a:solidFill>
                  <a:srgbClr val="000000"/>
                </a:solidFill>
                <a:latin typeface="Montserrat" panose="00000500000000000000" pitchFamily="2" charset="0"/>
              </a:rPr>
              <a:t>EQUIPE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 precisa ter grande  senso de </a:t>
            </a:r>
            <a:r>
              <a:rPr lang="pt-BR" altLang="pt-BR" sz="2800" u="sng" dirty="0">
                <a:solidFill>
                  <a:srgbClr val="000000"/>
                </a:solidFill>
                <a:latin typeface="Montserrat" panose="00000500000000000000" pitchFamily="2" charset="0"/>
              </a:rPr>
              <a:t>organização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;</a:t>
            </a:r>
          </a:p>
          <a:p>
            <a:pPr marL="457200" indent="-457200" algn="just">
              <a:spcBef>
                <a:spcPct val="20000"/>
              </a:spcBef>
              <a:spcAft>
                <a:spcPts val="600"/>
              </a:spcAft>
              <a:buFontTx/>
              <a:buChar char="-"/>
              <a:defRPr/>
            </a:pP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Aprender a </a:t>
            </a:r>
            <a:r>
              <a:rPr lang="pt-BR" altLang="pt-BR" sz="2800" u="sng" dirty="0">
                <a:solidFill>
                  <a:srgbClr val="000000"/>
                </a:solidFill>
                <a:latin typeface="Montserrat" panose="00000500000000000000" pitchFamily="2" charset="0"/>
              </a:rPr>
              <a:t>fazer junto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;</a:t>
            </a:r>
          </a:p>
          <a:p>
            <a:pPr algn="just">
              <a:spcBef>
                <a:spcPct val="20000"/>
              </a:spcBef>
              <a:spcAft>
                <a:spcPts val="600"/>
              </a:spcAft>
              <a:buFontTx/>
              <a:buChar char="-"/>
              <a:defRPr/>
            </a:pP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 Ser </a:t>
            </a:r>
            <a:r>
              <a:rPr lang="pt-BR" altLang="pt-BR" sz="2800" u="sng" dirty="0">
                <a:solidFill>
                  <a:srgbClr val="000000"/>
                </a:solidFill>
                <a:latin typeface="Montserrat" panose="00000500000000000000" pitchFamily="2" charset="0"/>
              </a:rPr>
              <a:t>concreta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, </a:t>
            </a:r>
            <a:r>
              <a:rPr lang="pt-BR" altLang="pt-BR" sz="2800" u="sng" dirty="0">
                <a:solidFill>
                  <a:srgbClr val="000000"/>
                </a:solidFill>
                <a:latin typeface="Montserrat" panose="00000500000000000000" pitchFamily="2" charset="0"/>
              </a:rPr>
              <a:t>prática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, procurar </a:t>
            </a:r>
            <a:r>
              <a:rPr lang="pt-BR" altLang="pt-BR" sz="2800" u="sng" dirty="0">
                <a:solidFill>
                  <a:srgbClr val="000000"/>
                </a:solidFill>
                <a:latin typeface="Montserrat" panose="00000500000000000000" pitchFamily="2" charset="0"/>
              </a:rPr>
              <a:t>organizar a caridade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 através de projetos;</a:t>
            </a:r>
          </a:p>
          <a:p>
            <a:pPr>
              <a:spcBef>
                <a:spcPct val="20000"/>
              </a:spcBef>
              <a:spcAft>
                <a:spcPts val="600"/>
              </a:spcAft>
              <a:buFontTx/>
              <a:buChar char="-"/>
              <a:defRPr/>
            </a:pP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 Garantir a </a:t>
            </a:r>
            <a:r>
              <a:rPr lang="pt-BR" altLang="pt-BR" sz="2800" u="sng" dirty="0">
                <a:solidFill>
                  <a:srgbClr val="000000"/>
                </a:solidFill>
                <a:latin typeface="Montserrat" panose="00000500000000000000" pitchFamily="2" charset="0"/>
              </a:rPr>
              <a:t>continuidade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 dos trabalhos;</a:t>
            </a:r>
          </a:p>
          <a:p>
            <a:pPr>
              <a:spcBef>
                <a:spcPct val="20000"/>
              </a:spcBef>
              <a:spcAft>
                <a:spcPts val="600"/>
              </a:spcAft>
              <a:buFont typeface="Arial" panose="020B0604020202020204" pitchFamily="34" charset="0"/>
              <a:buNone/>
              <a:defRPr/>
            </a:pPr>
            <a:r>
              <a:rPr lang="en-US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- 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 Buscar formar </a:t>
            </a:r>
            <a:r>
              <a:rPr lang="pt-BR" altLang="pt-BR" sz="2800" b="1" u="sng" dirty="0">
                <a:solidFill>
                  <a:srgbClr val="000000"/>
                </a:solidFill>
                <a:latin typeface="Montserrat" panose="00000500000000000000" pitchFamily="2" charset="0"/>
              </a:rPr>
              <a:t>novos lideres.</a:t>
            </a:r>
          </a:p>
          <a:p>
            <a:pPr algn="just">
              <a:spcBef>
                <a:spcPct val="20000"/>
              </a:spcBef>
              <a:buFont typeface="Arial" panose="020B0604020202020204" pitchFamily="34" charset="0"/>
              <a:buNone/>
              <a:defRPr/>
            </a:pPr>
            <a:endParaRPr lang="pt-BR" altLang="pt-BR" sz="2800" dirty="0">
              <a:solidFill>
                <a:srgbClr val="000000"/>
              </a:solidFill>
              <a:latin typeface="Calibri" panose="020F0502020204030204" pitchFamily="34" charset="0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4EAE9AFC-7D46-46D8-B366-211F0D068AD3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Ecafo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7" name="Agrupar 6">
            <a:extLst>
              <a:ext uri="{FF2B5EF4-FFF2-40B4-BE49-F238E27FC236}">
                <a16:creationId xmlns:a16="http://schemas.microsoft.com/office/drawing/2014/main" id="{7F4D3AAF-C160-4F72-9FFD-597811004D5F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6A332C9D-A81E-40E4-8D27-0EC4EC0E6DC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B0899A4E-CD7F-4766-BF79-459A99FE701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FDA07068-A2A3-48F1-96D1-3E44CE00E704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325BD6D7-CAB2-407A-8BA6-0E62807B3A0E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21503068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Espaço Reservado para Conteúdo 2">
            <a:extLst>
              <a:ext uri="{FF2B5EF4-FFF2-40B4-BE49-F238E27FC236}">
                <a16:creationId xmlns:a16="http://schemas.microsoft.com/office/drawing/2014/main" id="{9E8019EB-2304-4A8D-BBA7-E21D71127CBB}"/>
              </a:ext>
            </a:extLst>
          </p:cNvPr>
          <p:cNvSpPr txBox="1">
            <a:spLocks/>
          </p:cNvSpPr>
          <p:nvPr/>
        </p:nvSpPr>
        <p:spPr>
          <a:xfrm>
            <a:off x="979223" y="2467808"/>
            <a:ext cx="6443177" cy="171771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defRPr/>
            </a:pPr>
            <a:r>
              <a:rPr lang="pt-BR" sz="2800" b="1" u="sng" dirty="0">
                <a:solidFill>
                  <a:schemeClr val="bg1"/>
                </a:solidFill>
                <a:latin typeface="Montserrat" panose="00000500000000000000"/>
              </a:rPr>
              <a:t>I –</a:t>
            </a:r>
            <a:r>
              <a:rPr lang="pt-BR" sz="2800" b="1" u="sng" dirty="0">
                <a:solidFill>
                  <a:schemeClr val="bg1"/>
                </a:solidFill>
                <a:highlight>
                  <a:srgbClr val="0053A1"/>
                </a:highlight>
                <a:latin typeface="Montserrat" panose="00000500000000000000"/>
              </a:rPr>
              <a:t> Estrutura</a:t>
            </a:r>
          </a:p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/>
              </a:rPr>
              <a:t>II – Regra</a:t>
            </a:r>
            <a:endParaRPr lang="pt-BR" dirty="0">
              <a:solidFill>
                <a:schemeClr val="bg1"/>
              </a:solidFill>
              <a:latin typeface="Montserrat" panose="00000500000000000000" pitchFamily="2" charset="0"/>
            </a:endParaRPr>
          </a:p>
        </p:txBody>
      </p:sp>
      <p:sp>
        <p:nvSpPr>
          <p:cNvPr id="19" name="Título 1">
            <a:extLst>
              <a:ext uri="{FF2B5EF4-FFF2-40B4-BE49-F238E27FC236}">
                <a16:creationId xmlns:a16="http://schemas.microsoft.com/office/drawing/2014/main" id="{8CD5B016-2562-42C2-B6C8-AB32C6521317}"/>
              </a:ext>
            </a:extLst>
          </p:cNvPr>
          <p:cNvSpPr txBox="1">
            <a:spLocks/>
          </p:cNvSpPr>
          <p:nvPr/>
        </p:nvSpPr>
        <p:spPr>
          <a:xfrm>
            <a:off x="172277" y="388937"/>
            <a:ext cx="6559827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Tópicos da formação</a:t>
            </a:r>
          </a:p>
        </p:txBody>
      </p:sp>
    </p:spTree>
    <p:extLst>
      <p:ext uri="{BB962C8B-B14F-4D97-AF65-F5344CB8AC3E}">
        <p14:creationId xmlns:p14="http://schemas.microsoft.com/office/powerpoint/2010/main" val="357451243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Estrutura da SSVP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850006" y="3013346"/>
            <a:ext cx="9839459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/>
              </a:rPr>
              <a:t>Devido ao  crescimento do número de conferências, fez-se necessário criar um órgão administrativo que estabelecesse uma ligação entre elas, e coordenasse suas atividades, para preservar os princípios fundamentais da SSVP:   </a:t>
            </a:r>
            <a:r>
              <a:rPr lang="pt-BR" sz="2800" b="1" dirty="0">
                <a:latin typeface="Montserrat"/>
              </a:rPr>
              <a:t>“Evangelizar e Servir aos Pobres”.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4977529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Estrutura da SSVP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2155064" y="3006196"/>
            <a:ext cx="7881871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A organização administrativa não foi </a:t>
            </a:r>
            <a:r>
              <a:rPr lang="pt-BR" sz="2800" dirty="0" err="1">
                <a:latin typeface="Montserrat"/>
              </a:rPr>
              <a:t>pré</a:t>
            </a:r>
            <a:r>
              <a:rPr lang="pt-BR" sz="2800" dirty="0">
                <a:latin typeface="Montserrat"/>
              </a:rPr>
              <a:t>-estruturada, </a:t>
            </a:r>
            <a:r>
              <a:rPr lang="pt-BR" sz="2800" dirty="0" err="1">
                <a:latin typeface="Montserrat"/>
              </a:rPr>
              <a:t>pré</a:t>
            </a:r>
            <a:r>
              <a:rPr lang="pt-BR" sz="2800" dirty="0">
                <a:latin typeface="Montserrat"/>
              </a:rPr>
              <a:t>-planejada.  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 A estrutura hierárquica da SSVP é constituída de unidades vinculadas entre si.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35094638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Estrutura da SSVP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1401869" y="2839546"/>
            <a:ext cx="8409904" cy="138499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/>
              </a:rPr>
              <a:t>Embora seja católica, a SSVP não tem vínculo pastoral com as Paróquias, mas caminha junto à Igreja, seguindo e obedecendo seus preceitos.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50969854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/>
              </a:rPr>
              <a:t>A Estrutura da SSVP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390520" y="2225067"/>
            <a:ext cx="11123701" cy="409342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 panose="00000500000000000000"/>
              </a:rPr>
              <a:t>A SSVP é uma comunidade Cristã formada por</a:t>
            </a:r>
          </a:p>
          <a:p>
            <a:pPr algn="just"/>
            <a:r>
              <a:rPr lang="pt-BR" sz="2800" dirty="0">
                <a:latin typeface="Montserrat" panose="00000500000000000000"/>
              </a:rPr>
              <a:t> leigos(as) Católicos, com espiritualidade e carisma de São Vicente de Paulo, organizada de forma funcional e hierárquica; </a:t>
            </a:r>
            <a:r>
              <a:rPr lang="pt-BR" sz="2800" i="1" dirty="0">
                <a:latin typeface="Montserrat" panose="00000500000000000000"/>
              </a:rPr>
              <a:t>(item 1.1- pag. 16</a:t>
            </a:r>
            <a:r>
              <a:rPr lang="pt-BR" sz="2800" dirty="0">
                <a:latin typeface="Montserrat" panose="00000500000000000000"/>
              </a:rPr>
              <a:t>) </a:t>
            </a:r>
          </a:p>
          <a:p>
            <a:pPr algn="just"/>
            <a:endParaRPr lang="pt-BR" sz="2800" dirty="0">
              <a:latin typeface="Montserrat" panose="00000500000000000000"/>
            </a:endParaRPr>
          </a:p>
          <a:p>
            <a:pPr algn="just"/>
            <a:r>
              <a:rPr lang="pt-BR" sz="2800" dirty="0">
                <a:latin typeface="Montserrat" panose="00000500000000000000"/>
              </a:rPr>
              <a:t>II. No Brasil, houve a necessidade de criar os Conselhos Metropolitanos - </a:t>
            </a:r>
            <a:r>
              <a:rPr lang="pt-BR" sz="2800" dirty="0" err="1">
                <a:latin typeface="Montserrat" panose="00000500000000000000"/>
              </a:rPr>
              <a:t>CMs</a:t>
            </a:r>
            <a:r>
              <a:rPr lang="pt-BR" sz="2800" dirty="0">
                <a:latin typeface="Montserrat" panose="00000500000000000000"/>
              </a:rPr>
              <a:t>, por causa da grande extensão territorial do país e da quantidade de unidades vicentinas</a:t>
            </a:r>
            <a:r>
              <a:rPr lang="pt-BR" sz="3200" dirty="0">
                <a:latin typeface="Montserrat" panose="00000500000000000000"/>
              </a:rPr>
              <a:t>;</a:t>
            </a:r>
          </a:p>
          <a:p>
            <a:pPr algn="just"/>
            <a:endParaRPr lang="pt-BR" sz="3200" dirty="0">
              <a:latin typeface="Montserrat" panose="00000500000000000000" pitchFamily="2" charset="0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06655095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/>
              </a:rPr>
              <a:t>A Estrutura da SSVP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978793" y="2463537"/>
            <a:ext cx="8925061" cy="35394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 panose="00000500000000000000"/>
              </a:rPr>
              <a:t>Os </a:t>
            </a:r>
            <a:r>
              <a:rPr lang="pt-BR" sz="2800" dirty="0" err="1">
                <a:latin typeface="Montserrat" panose="00000500000000000000"/>
              </a:rPr>
              <a:t>CMs</a:t>
            </a:r>
            <a:r>
              <a:rPr lang="pt-BR" sz="2800" dirty="0">
                <a:latin typeface="Montserrat" panose="00000500000000000000"/>
              </a:rPr>
              <a:t> foram criados para orientar e organizar a atuação das unidades vicentinas e os patrimônios.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 panose="00000500000000000000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 panose="00000500000000000000"/>
              </a:rPr>
              <a:t>Coordenar  as atividades vicentinas, estando a serviço das Conferências, </a:t>
            </a:r>
            <a:r>
              <a:rPr lang="pt-BR" sz="2800" dirty="0" err="1">
                <a:latin typeface="Montserrat" panose="00000500000000000000"/>
              </a:rPr>
              <a:t>CPs</a:t>
            </a:r>
            <a:r>
              <a:rPr lang="pt-BR" sz="2800" dirty="0">
                <a:latin typeface="Montserrat" panose="00000500000000000000"/>
              </a:rPr>
              <a:t>, </a:t>
            </a:r>
            <a:r>
              <a:rPr lang="pt-BR" sz="2800" dirty="0" err="1">
                <a:latin typeface="Montserrat" panose="00000500000000000000"/>
              </a:rPr>
              <a:t>CCs</a:t>
            </a:r>
            <a:r>
              <a:rPr lang="pt-BR" sz="2800" dirty="0">
                <a:latin typeface="Montserrat" panose="00000500000000000000"/>
              </a:rPr>
              <a:t>, Obras Unidas e Obras Especiais.</a:t>
            </a:r>
            <a:endParaRPr lang="pt-BR" sz="3200" dirty="0">
              <a:latin typeface="Montserrat" panose="00000500000000000000" pitchFamily="2" charset="0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14496851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dirty="0">
                <a:solidFill>
                  <a:srgbClr val="0053A1"/>
                </a:solidFill>
                <a:latin typeface="Montserrat" panose="00000500000000000000"/>
              </a:rPr>
              <a:t>A Estrutura da SSVP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pic>
        <p:nvPicPr>
          <p:cNvPr id="3" name="Imagem 2">
            <a:extLst>
              <a:ext uri="{FF2B5EF4-FFF2-40B4-BE49-F238E27FC236}">
                <a16:creationId xmlns:a16="http://schemas.microsoft.com/office/drawing/2014/main" id="{97FACFC2-45A2-C859-ED6B-D96EBFBE1EB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-455" t="15413" r="4931" b="-1482"/>
          <a:stretch/>
        </p:blipFill>
        <p:spPr>
          <a:xfrm>
            <a:off x="2727159" y="2019233"/>
            <a:ext cx="5967662" cy="4334981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A723DAC8-804D-4F31-AA4C-84B406EDCEAF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dirty="0">
                <a:latin typeface="Garamond" panose="02020404030301010803" pitchFamily="18" charset="0"/>
              </a:rPr>
              <a:t>Formação Diretoria de Conselho Metropolitano</a:t>
            </a:r>
          </a:p>
        </p:txBody>
      </p:sp>
    </p:spTree>
    <p:extLst>
      <p:ext uri="{BB962C8B-B14F-4D97-AF65-F5344CB8AC3E}">
        <p14:creationId xmlns:p14="http://schemas.microsoft.com/office/powerpoint/2010/main" val="2124281827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Espaço Reservado para Conteúdo 2">
            <a:extLst>
              <a:ext uri="{FF2B5EF4-FFF2-40B4-BE49-F238E27FC236}">
                <a16:creationId xmlns:a16="http://schemas.microsoft.com/office/drawing/2014/main" id="{9E8019EB-2304-4A8D-BBA7-E21D71127CBB}"/>
              </a:ext>
            </a:extLst>
          </p:cNvPr>
          <p:cNvSpPr txBox="1">
            <a:spLocks/>
          </p:cNvSpPr>
          <p:nvPr/>
        </p:nvSpPr>
        <p:spPr>
          <a:xfrm>
            <a:off x="979224" y="2467808"/>
            <a:ext cx="5620360" cy="112353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/>
              </a:rPr>
              <a:t>I –</a:t>
            </a:r>
            <a:r>
              <a:rPr lang="pt-BR" sz="2800" dirty="0">
                <a:solidFill>
                  <a:schemeClr val="bg1"/>
                </a:solidFill>
                <a:highlight>
                  <a:srgbClr val="0053A1"/>
                </a:highlight>
                <a:latin typeface="Montserrat" panose="00000500000000000000"/>
              </a:rPr>
              <a:t> Estrutura</a:t>
            </a:r>
          </a:p>
          <a:p>
            <a:pPr algn="l">
              <a:defRPr/>
            </a:pPr>
            <a:r>
              <a:rPr lang="pt-BR" sz="2800" b="1" u="sng" dirty="0">
                <a:solidFill>
                  <a:schemeClr val="bg1"/>
                </a:solidFill>
                <a:latin typeface="Montserrat" panose="00000500000000000000"/>
              </a:rPr>
              <a:t>II – Regra</a:t>
            </a:r>
            <a:endParaRPr lang="pt-BR" b="1" u="sng" dirty="0">
              <a:solidFill>
                <a:schemeClr val="bg1"/>
              </a:solidFill>
              <a:latin typeface="Montserrat" panose="00000500000000000000" pitchFamily="2" charset="0"/>
            </a:endParaRPr>
          </a:p>
        </p:txBody>
      </p:sp>
      <p:sp>
        <p:nvSpPr>
          <p:cNvPr id="19" name="Título 1">
            <a:extLst>
              <a:ext uri="{FF2B5EF4-FFF2-40B4-BE49-F238E27FC236}">
                <a16:creationId xmlns:a16="http://schemas.microsoft.com/office/drawing/2014/main" id="{8CD5B016-2562-42C2-B6C8-AB32C6521317}"/>
              </a:ext>
            </a:extLst>
          </p:cNvPr>
          <p:cNvSpPr txBox="1">
            <a:spLocks/>
          </p:cNvSpPr>
          <p:nvPr/>
        </p:nvSpPr>
        <p:spPr>
          <a:xfrm>
            <a:off x="172277" y="388937"/>
            <a:ext cx="6559827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Tópicos da formação</a:t>
            </a:r>
          </a:p>
        </p:txBody>
      </p:sp>
    </p:spTree>
    <p:extLst>
      <p:ext uri="{BB962C8B-B14F-4D97-AF65-F5344CB8AC3E}">
        <p14:creationId xmlns:p14="http://schemas.microsoft.com/office/powerpoint/2010/main" val="851920670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769011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pic>
        <p:nvPicPr>
          <p:cNvPr id="3" name="Imagem 2">
            <a:extLst>
              <a:ext uri="{FF2B5EF4-FFF2-40B4-BE49-F238E27FC236}">
                <a16:creationId xmlns:a16="http://schemas.microsoft.com/office/drawing/2014/main" id="{7FF4B473-BFE5-7D61-D91F-6A67528243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4409" y="2134199"/>
            <a:ext cx="5124824" cy="3849486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27489533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dirty="0">
                <a:solidFill>
                  <a:srgbClr val="0053A1"/>
                </a:solidFill>
                <a:latin typeface="Montserrat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296215" y="3013346"/>
            <a:ext cx="4683844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/>
              </a:rPr>
              <a:t>A Regra é a luz que mantém acesa a chama da unidade da SSVP em todos os lugares do planeta</a:t>
            </a:r>
            <a:r>
              <a:rPr lang="pt-BR" sz="2800" dirty="0">
                <a:latin typeface="Garamond" panose="02020404030301010803" pitchFamily="18" charset="0"/>
              </a:rPr>
              <a:t>.</a:t>
            </a:r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7FF4B473-BFE5-7D61-D91F-6A67528243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65120" y="2230824"/>
            <a:ext cx="5124824" cy="3849486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23191780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6">
            <a:extLst>
              <a:ext uri="{FF2B5EF4-FFF2-40B4-BE49-F238E27FC236}">
                <a16:creationId xmlns:a16="http://schemas.microsoft.com/office/drawing/2014/main" id="{37A79400-94D0-4CAC-A49B-B6C702FCC34F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78602" y="3013128"/>
            <a:ext cx="7966919" cy="181588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just" eaLnBrk="1" hangingPunct="1">
              <a:defRPr/>
            </a:pPr>
            <a:r>
              <a:rPr lang="pt-BR" sz="2800" dirty="0">
                <a:latin typeface="Montserrat"/>
                <a:cs typeface="Arial" charset="0"/>
              </a:rPr>
              <a:t>A Regra é um Livro que guarda toda a essência dos princípios Fundamentais da SSVP no mundo e, é graças a este Regulamento que existe a “unidade entre os vicentinos”. </a:t>
            </a: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54030358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43879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i="1" dirty="0">
                <a:solidFill>
                  <a:srgbClr val="0053A1"/>
                </a:solidFill>
                <a:latin typeface="Montserrat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534149" y="3175886"/>
            <a:ext cx="11503718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O regulamento da SSVP é o livro do presidente e dos membros da Diretoria;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A diretoria precisa cumprir as atribuições  prescritas na Regra. 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47618332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671331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1533531" y="2203551"/>
            <a:ext cx="9002332" cy="31085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/>
              </a:rPr>
              <a:t>A Regra é um livro de orientação e de formação vicentina, orienta sobre:</a:t>
            </a:r>
          </a:p>
          <a:p>
            <a:pPr algn="just"/>
            <a:endParaRPr lang="pt-BR" sz="2800" dirty="0">
              <a:latin typeface="Montserrat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 A vocação, o carisma  e a espiritualidade vicentina;</a:t>
            </a: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 A unidade com a Igreja, </a:t>
            </a: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 O trabalho junto aos Pobres;</a:t>
            </a: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/>
              </a:rPr>
              <a:t> A  vida de oração e  as virtudes vicentinas.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510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dirty="0">
                <a:latin typeface="Garamond" panose="02020404030301010803" pitchFamily="18" charset="0"/>
              </a:rPr>
              <a:t>Formação Diretoria de Conselhos Particulares</a:t>
            </a:r>
          </a:p>
        </p:txBody>
      </p:sp>
    </p:spTree>
    <p:extLst>
      <p:ext uri="{BB962C8B-B14F-4D97-AF65-F5344CB8AC3E}">
        <p14:creationId xmlns:p14="http://schemas.microsoft.com/office/powerpoint/2010/main" val="1319101376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671331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565102" y="3265090"/>
            <a:ext cx="9970761" cy="138499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/>
              </a:rPr>
              <a:t>A Regra é um Livro que guarda toda a essência dos princípios Fundamentais da SSVP no mundo e, é graças a este Regulamento que existe a “unidade entre os vicentinos”. 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6075058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671331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7">
            <a:extLst>
              <a:ext uri="{FF2B5EF4-FFF2-40B4-BE49-F238E27FC236}">
                <a16:creationId xmlns:a16="http://schemas.microsoft.com/office/drawing/2014/main" id="{32A13DEF-CAF3-4E4C-9D8E-F5A5A6AEB20B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57328" y="2359713"/>
            <a:ext cx="8350311" cy="34163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defRPr/>
            </a:pPr>
            <a:r>
              <a:rPr lang="pt-BR" sz="2800" dirty="0">
                <a:latin typeface="Montserrat"/>
              </a:rPr>
              <a:t>A diretoria precisa conhecer a regra para saber das suas funções e dos deveres, como responsáveis por seu Conselho e das demais unidades.</a:t>
            </a:r>
            <a:endParaRPr lang="pt-BR" sz="2000" dirty="0">
              <a:latin typeface="Montserrat"/>
            </a:endParaRPr>
          </a:p>
          <a:p>
            <a:pPr algn="just" eaLnBrk="1" hangingPunct="1">
              <a:defRPr/>
            </a:pPr>
            <a:endParaRPr lang="pt-BR" sz="2000" dirty="0">
              <a:latin typeface="Montserrat"/>
            </a:endParaRPr>
          </a:p>
          <a:p>
            <a:pPr algn="just">
              <a:defRPr/>
            </a:pPr>
            <a:r>
              <a:rPr lang="pt-BR" altLang="pt-BR" sz="2800" dirty="0">
                <a:latin typeface="Montserrat"/>
              </a:rPr>
              <a:t>Conhecer e seguir a regra ajuda a ter menos problemas para dirigir e administrar o CM.</a:t>
            </a:r>
          </a:p>
          <a:p>
            <a:pPr algn="just">
              <a:defRPr/>
            </a:pPr>
            <a:endParaRPr lang="pt-BR" sz="2800" dirty="0">
              <a:latin typeface="Montserrat"/>
            </a:endParaRPr>
          </a:p>
          <a:p>
            <a:pPr algn="just" eaLnBrk="1" hangingPunct="1">
              <a:defRPr/>
            </a:pPr>
            <a:r>
              <a:rPr lang="pt-BR" sz="2800" dirty="0">
                <a:latin typeface="Montserrat"/>
              </a:rPr>
              <a:t>Cumprir as atribuições  prescritas na Regra. </a:t>
            </a: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7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969006436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671331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785610" y="2663236"/>
            <a:ext cx="9903854" cy="267765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/>
              </a:rPr>
              <a:t>“Se uma Conferência ameaça cair é porque se afastou do Regulamento, seja da letra deste, seja, sobretudo do seu espírito, e, mesmo, algumas vezes de ambos. E se, ao contrário disso, ela prospera, pode-se igualmente estar certo de que as tradições  e os usos são ali fielmente  observados.” </a:t>
            </a:r>
            <a:r>
              <a:rPr lang="pt-BR" sz="2000" dirty="0">
                <a:latin typeface="Montserrat"/>
              </a:rPr>
              <a:t>Adolphe </a:t>
            </a:r>
            <a:r>
              <a:rPr lang="pt-BR" sz="2000" dirty="0" err="1">
                <a:latin typeface="Montserrat"/>
              </a:rPr>
              <a:t>Baudon</a:t>
            </a:r>
            <a:r>
              <a:rPr lang="pt-BR" sz="2000" dirty="0">
                <a:latin typeface="Montserrat"/>
              </a:rPr>
              <a:t>, presidente do CGI (1848 – 1886)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64697105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671331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6">
            <a:extLst>
              <a:ext uri="{FF2B5EF4-FFF2-40B4-BE49-F238E27FC236}">
                <a16:creationId xmlns:a16="http://schemas.microsoft.com/office/drawing/2014/main" id="{D9A55D8F-BEC8-4F9B-B805-161235EF4C79}"/>
              </a:ext>
            </a:extLst>
          </p:cNvPr>
          <p:cNvSpPr>
            <a:spLocks noChangeArrowheads="1"/>
          </p:cNvSpPr>
          <p:nvPr/>
        </p:nvSpPr>
        <p:spPr bwMode="auto">
          <a:xfrm>
            <a:off x="348674" y="1883194"/>
            <a:ext cx="10304043" cy="470898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defRPr/>
            </a:pPr>
            <a:r>
              <a:rPr lang="pt-BR" altLang="pt-BR" sz="2800" dirty="0">
                <a:latin typeface="Montserrat"/>
              </a:rPr>
              <a:t>Há cinco aspectos  na Regra que merecem ser destacados e tomados como  indicador de direção;</a:t>
            </a:r>
          </a:p>
          <a:p>
            <a:pPr algn="just" eaLnBrk="1" hangingPunct="1">
              <a:defRPr/>
            </a:pPr>
            <a:endParaRPr lang="pt-BR" altLang="pt-BR" sz="2800" dirty="0">
              <a:latin typeface="Montserrat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/>
              </a:rPr>
              <a:t>1º  - “A necessidade de </a:t>
            </a:r>
            <a:r>
              <a:rPr lang="pt-BR" altLang="pt-BR" sz="2800" b="1" dirty="0">
                <a:latin typeface="Montserrat"/>
              </a:rPr>
              <a:t>oração</a:t>
            </a:r>
            <a:r>
              <a:rPr lang="pt-BR" altLang="pt-BR" sz="2800" dirty="0">
                <a:latin typeface="Montserrat"/>
              </a:rPr>
              <a:t>  individual e comunitária;</a:t>
            </a:r>
          </a:p>
          <a:p>
            <a:pPr algn="just" eaLnBrk="1" hangingPunct="1">
              <a:defRPr/>
            </a:pPr>
            <a:endParaRPr lang="pt-BR" altLang="pt-BR" sz="1200" dirty="0">
              <a:latin typeface="Montserrat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/>
              </a:rPr>
              <a:t>2º  - a </a:t>
            </a:r>
            <a:r>
              <a:rPr lang="pt-BR" altLang="pt-BR" sz="2800" b="1" dirty="0">
                <a:latin typeface="Montserrat"/>
              </a:rPr>
              <a:t>entrega</a:t>
            </a:r>
            <a:r>
              <a:rPr lang="pt-BR" altLang="pt-BR" sz="2800" dirty="0">
                <a:latin typeface="Montserrat"/>
              </a:rPr>
              <a:t> pessoal na ação;</a:t>
            </a:r>
          </a:p>
          <a:p>
            <a:pPr algn="just" eaLnBrk="1" hangingPunct="1">
              <a:defRPr/>
            </a:pPr>
            <a:endParaRPr lang="pt-BR" altLang="pt-BR" sz="1200" dirty="0">
              <a:latin typeface="Montserrat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/>
              </a:rPr>
              <a:t>3º  - a </a:t>
            </a:r>
            <a:r>
              <a:rPr lang="pt-BR" altLang="pt-BR" sz="2800" b="1" dirty="0">
                <a:latin typeface="Montserrat"/>
              </a:rPr>
              <a:t>fraternidade</a:t>
            </a:r>
            <a:r>
              <a:rPr lang="pt-BR" altLang="pt-BR" sz="2800" dirty="0">
                <a:latin typeface="Montserrat"/>
              </a:rPr>
              <a:t> em que devemos viver;</a:t>
            </a:r>
          </a:p>
          <a:p>
            <a:pPr algn="just" eaLnBrk="1" hangingPunct="1">
              <a:defRPr/>
            </a:pPr>
            <a:endParaRPr lang="pt-BR" altLang="pt-BR" sz="1200" dirty="0">
              <a:latin typeface="Montserrat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/>
              </a:rPr>
              <a:t>4º - a </a:t>
            </a:r>
            <a:r>
              <a:rPr lang="pt-BR" altLang="pt-BR" sz="2800" b="1" dirty="0">
                <a:latin typeface="Montserrat"/>
              </a:rPr>
              <a:t>universalidade</a:t>
            </a:r>
            <a:r>
              <a:rPr lang="pt-BR" altLang="pt-BR" sz="2800" dirty="0">
                <a:latin typeface="Montserrat"/>
              </a:rPr>
              <a:t> da nossa entrega ao serviço dos pobres;</a:t>
            </a:r>
          </a:p>
          <a:p>
            <a:pPr algn="just" eaLnBrk="1" hangingPunct="1">
              <a:defRPr/>
            </a:pPr>
            <a:endParaRPr lang="pt-BR" altLang="pt-BR" sz="1200" dirty="0">
              <a:latin typeface="Montserrat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/>
              </a:rPr>
              <a:t>5º - a nossa vocação </a:t>
            </a:r>
            <a:r>
              <a:rPr lang="pt-BR" altLang="pt-BR" sz="2800" b="1" dirty="0">
                <a:latin typeface="Montserrat"/>
              </a:rPr>
              <a:t>eclesial</a:t>
            </a:r>
            <a:r>
              <a:rPr lang="pt-BR" altLang="pt-BR" sz="2800" dirty="0">
                <a:latin typeface="Montserrat"/>
              </a:rPr>
              <a:t>.” </a:t>
            </a:r>
            <a:r>
              <a:rPr lang="pt-BR" altLang="pt-BR" sz="2800" b="1" dirty="0">
                <a:latin typeface="Montserrat"/>
              </a:rPr>
              <a:t>(Regra p. 13) </a:t>
            </a:r>
            <a:endParaRPr lang="pt-BR" altLang="pt-BR" sz="2800" dirty="0">
              <a:latin typeface="Montserra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7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296748736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671331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CaixaDeTexto 2">
            <a:extLst>
              <a:ext uri="{FF2B5EF4-FFF2-40B4-BE49-F238E27FC236}">
                <a16:creationId xmlns:a16="http://schemas.microsoft.com/office/drawing/2014/main" id="{BA8E1812-4E0C-483B-BC69-6C7A9EE1AB6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129915" y="3032732"/>
            <a:ext cx="6593635" cy="209288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/>
              </a:rPr>
              <a:t>"No que diz respeito ao empenho, ao compromisso, ao esforço, à dedicação, não existe meio termo. Ou você faz uma coisa bem feita ou não faz.“</a:t>
            </a:r>
            <a:r>
              <a:rPr lang="pt-BR" altLang="pt-BR" sz="2000" dirty="0">
                <a:latin typeface="Montserrat"/>
              </a:rPr>
              <a:t>(</a:t>
            </a:r>
            <a:r>
              <a:rPr lang="pt-BR" altLang="pt-BR" dirty="0">
                <a:latin typeface="Montserrat"/>
              </a:rPr>
              <a:t>Ayrton Senna)</a:t>
            </a:r>
          </a:p>
          <a:p>
            <a:pPr algn="just">
              <a:defRPr/>
            </a:pPr>
            <a:endParaRPr lang="pt-BR" altLang="pt-BR" dirty="0"/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076802707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CaixaDeTexto 2">
            <a:extLst>
              <a:ext uri="{FF2B5EF4-FFF2-40B4-BE49-F238E27FC236}">
                <a16:creationId xmlns:a16="http://schemas.microsoft.com/office/drawing/2014/main" id="{BA8E1812-4E0C-483B-BC69-6C7A9EE1AB6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129915" y="3032732"/>
            <a:ext cx="6593635" cy="166199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/>
              </a:rPr>
              <a:t>Musica do </a:t>
            </a:r>
            <a:r>
              <a:rPr lang="pt-BR" altLang="pt-BR" sz="2800" dirty="0" err="1">
                <a:latin typeface="Montserrat"/>
              </a:rPr>
              <a:t>Pe</a:t>
            </a:r>
            <a:r>
              <a:rPr lang="pt-BR" altLang="pt-BR" sz="2800" dirty="0">
                <a:latin typeface="Montserrat"/>
              </a:rPr>
              <a:t> Zezinho.</a:t>
            </a:r>
          </a:p>
          <a:p>
            <a:pPr algn="just">
              <a:defRPr/>
            </a:pPr>
            <a:endParaRPr lang="pt-BR" altLang="pt-BR" sz="2800" dirty="0">
              <a:latin typeface="Montserrat"/>
            </a:endParaRPr>
          </a:p>
          <a:p>
            <a:pPr algn="just">
              <a:defRPr/>
            </a:pPr>
            <a:r>
              <a:rPr lang="pt-BR" altLang="pt-BR" sz="2800" dirty="0">
                <a:latin typeface="Montserrat"/>
              </a:rPr>
              <a:t>Samaritanos</a:t>
            </a:r>
            <a:endParaRPr lang="pt-BR" altLang="pt-BR" dirty="0">
              <a:latin typeface="Montserrat"/>
            </a:endParaRPr>
          </a:p>
          <a:p>
            <a:pPr algn="just">
              <a:defRPr/>
            </a:pPr>
            <a:endParaRPr lang="pt-BR" altLang="pt-BR" dirty="0"/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5F57B38B-9A7C-497A-B1BE-6FB1ADE55F03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Vicentina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881212974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CaixaDeTexto 17">
            <a:extLst>
              <a:ext uri="{FF2B5EF4-FFF2-40B4-BE49-F238E27FC236}">
                <a16:creationId xmlns:a16="http://schemas.microsoft.com/office/drawing/2014/main" id="{6BC333F9-093D-44BB-9E2F-DF120E7175A5}"/>
              </a:ext>
            </a:extLst>
          </p:cNvPr>
          <p:cNvSpPr txBox="1"/>
          <p:nvPr/>
        </p:nvSpPr>
        <p:spPr>
          <a:xfrm>
            <a:off x="1045809" y="1536006"/>
            <a:ext cx="6102626" cy="415498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altLang="pt-BR" sz="4400" dirty="0">
                <a:solidFill>
                  <a:schemeClr val="bg1"/>
                </a:solidFill>
                <a:latin typeface="Montserrat" panose="00000500000000000000" pitchFamily="2" charset="0"/>
              </a:rPr>
              <a:t>Eis a nossa vocação!</a:t>
            </a:r>
          </a:p>
          <a:p>
            <a:pPr>
              <a:defRPr/>
            </a:pPr>
            <a:endParaRPr lang="pt-BR" altLang="pt-BR" sz="4400" b="1" dirty="0">
              <a:solidFill>
                <a:schemeClr val="bg1"/>
              </a:solidFill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altLang="pt-BR" sz="4400" b="1" dirty="0">
                <a:solidFill>
                  <a:schemeClr val="bg1"/>
                </a:solidFill>
                <a:latin typeface="Montserrat" panose="00000500000000000000" pitchFamily="2" charset="0"/>
              </a:rPr>
              <a:t>VAMOS AOS POBRES </a:t>
            </a:r>
          </a:p>
          <a:p>
            <a:pPr>
              <a:defRPr/>
            </a:pPr>
            <a:endParaRPr lang="pt-BR" altLang="pt-BR" sz="4400" b="1" dirty="0">
              <a:solidFill>
                <a:schemeClr val="bg1"/>
              </a:solidFill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altLang="pt-BR" sz="4400" dirty="0">
                <a:solidFill>
                  <a:schemeClr val="bg1"/>
                </a:solidFill>
                <a:latin typeface="Montserrat" panose="00000500000000000000" pitchFamily="2" charset="0"/>
              </a:rPr>
              <a:t>Eis a nossa vocação!</a:t>
            </a:r>
          </a:p>
        </p:txBody>
      </p:sp>
    </p:spTree>
    <p:extLst>
      <p:ext uri="{BB962C8B-B14F-4D97-AF65-F5344CB8AC3E}">
        <p14:creationId xmlns:p14="http://schemas.microsoft.com/office/powerpoint/2010/main" val="2676768651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pic>
        <p:nvPicPr>
          <p:cNvPr id="17" name="Picture 4" descr="Resultado de imagem para uniÃ£o faz a forÃ§a">
            <a:extLst>
              <a:ext uri="{FF2B5EF4-FFF2-40B4-BE49-F238E27FC236}">
                <a16:creationId xmlns:a16="http://schemas.microsoft.com/office/drawing/2014/main" id="{18F98088-3499-4A45-A440-04B28D8211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6249" y="248476"/>
            <a:ext cx="7006772" cy="63610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83709242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Retângulo 1"/>
          <p:cNvSpPr/>
          <p:nvPr/>
        </p:nvSpPr>
        <p:spPr>
          <a:xfrm>
            <a:off x="0" y="4625542"/>
            <a:ext cx="12191999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Louvado Seja Nosso Senhor Jesus Cristo! </a:t>
            </a:r>
          </a:p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ecafo@ssvpbrasil.org.br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567" y="1065324"/>
            <a:ext cx="5352866" cy="27339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16206589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669</TotalTime>
  <Words>1975</Words>
  <Application>Microsoft Office PowerPoint</Application>
  <PresentationFormat>Widescreen</PresentationFormat>
  <Paragraphs>280</Paragraphs>
  <Slides>60</Slides>
  <Notes>7</Notes>
  <HiddenSlides>0</HiddenSlides>
  <MMClips>0</MMClips>
  <ScaleCrop>false</ScaleCrop>
  <HeadingPairs>
    <vt:vector size="6" baseType="variant">
      <vt:variant>
        <vt:lpstr>Fontes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60</vt:i4>
      </vt:variant>
    </vt:vector>
  </HeadingPairs>
  <TitlesOfParts>
    <vt:vector size="66" baseType="lpstr">
      <vt:lpstr>Arial</vt:lpstr>
      <vt:lpstr>Calibri</vt:lpstr>
      <vt:lpstr>Calibri Light</vt:lpstr>
      <vt:lpstr>Garamond</vt:lpstr>
      <vt:lpstr>Montserrat</vt:lpstr>
      <vt:lpstr>Tema do Office</vt:lpstr>
      <vt:lpstr>Apresentação do PowerPoint</vt:lpstr>
      <vt:lpstr>Formação Básica 1ª parte</vt:lpstr>
      <vt:lpstr>Apresentação do PowerPoint</vt:lpstr>
      <vt:lpstr>Apresentação do PowerPoint</vt:lpstr>
      <vt:lpstr>Formação Básica 1ª parte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O Serviço aos Pobres</vt:lpstr>
      <vt:lpstr>O Serviço aos Pobres</vt:lpstr>
      <vt:lpstr>O Sentido da Caridade:</vt:lpstr>
      <vt:lpstr>O Sentido da Caridade:</vt:lpstr>
      <vt:lpstr>O Sentido da Caridade:</vt:lpstr>
      <vt:lpstr>O Sentido da Caridade:</vt:lpstr>
      <vt:lpstr>“Os Pobres são os Nossos Senhores e Mestres”</vt:lpstr>
      <vt:lpstr>Apresentação do PowerPoint</vt:lpstr>
      <vt:lpstr>São Vicente de Paulo exemplo a ser seguido</vt:lpstr>
      <vt:lpstr>São Vicente de Paulo exemplo a ser seguido</vt:lpstr>
      <vt:lpstr>São Vicente de Paulo exemplo a ser seguido</vt:lpstr>
      <vt:lpstr>São Vicente de Paulo exemplo a ser seguido</vt:lpstr>
      <vt:lpstr>São Vicente de Paulo exemplo a ser seguido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Formação Básica 1ª parte</vt:lpstr>
      <vt:lpstr>A Estrutura da SSVP</vt:lpstr>
      <vt:lpstr>A Estrutura da SSVP</vt:lpstr>
      <vt:lpstr>A Estrutura da SSVP</vt:lpstr>
      <vt:lpstr>A Estrutura da SSVP</vt:lpstr>
      <vt:lpstr>A Estrutura da SSVP</vt:lpstr>
      <vt:lpstr>A Estrutura da SSVP</vt:lpstr>
      <vt:lpstr>Apresentação do PowerPoint</vt:lpstr>
      <vt:lpstr>A importância da Regra</vt:lpstr>
      <vt:lpstr>A importância da Regra</vt:lpstr>
      <vt:lpstr>A importância da Regra</vt:lpstr>
      <vt:lpstr>A importância da Regra</vt:lpstr>
      <vt:lpstr>A importância da Regra</vt:lpstr>
      <vt:lpstr>A importância da Regra</vt:lpstr>
      <vt:lpstr>A importância da Regra</vt:lpstr>
      <vt:lpstr>A importância da Regra</vt:lpstr>
      <vt:lpstr>A importância da Regra</vt:lpstr>
      <vt:lpstr>A importância da Regra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césar custódio da silva</cp:lastModifiedBy>
  <cp:revision>45</cp:revision>
  <dcterms:created xsi:type="dcterms:W3CDTF">2022-08-23T14:33:21Z</dcterms:created>
  <dcterms:modified xsi:type="dcterms:W3CDTF">2025-02-13T14:55:09Z</dcterms:modified>
</cp:coreProperties>
</file>