
<file path=[Content_Types].xml><?xml version="1.0" encoding="utf-8"?>
<Types xmlns="http://schemas.openxmlformats.org/package/2006/content-types"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3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58"/>
  </p:notesMasterIdLst>
  <p:sldIdLst>
    <p:sldId id="1020" r:id="rId2"/>
    <p:sldId id="258" r:id="rId3"/>
    <p:sldId id="1109" r:id="rId4"/>
    <p:sldId id="1110" r:id="rId5"/>
    <p:sldId id="1111" r:id="rId6"/>
    <p:sldId id="1026" r:id="rId7"/>
    <p:sldId id="1061" r:id="rId8"/>
    <p:sldId id="1112" r:id="rId9"/>
    <p:sldId id="1113" r:id="rId10"/>
    <p:sldId id="1114" r:id="rId11"/>
    <p:sldId id="1115" r:id="rId12"/>
    <p:sldId id="1116" r:id="rId13"/>
    <p:sldId id="1068" r:id="rId14"/>
    <p:sldId id="1117" r:id="rId15"/>
    <p:sldId id="1118" r:id="rId16"/>
    <p:sldId id="1066" r:id="rId17"/>
    <p:sldId id="1119" r:id="rId18"/>
    <p:sldId id="1067" r:id="rId19"/>
    <p:sldId id="1120" r:id="rId20"/>
    <p:sldId id="298" r:id="rId21"/>
    <p:sldId id="1121" r:id="rId22"/>
    <p:sldId id="1122" r:id="rId23"/>
    <p:sldId id="1123" r:id="rId24"/>
    <p:sldId id="1124" r:id="rId25"/>
    <p:sldId id="1125" r:id="rId26"/>
    <p:sldId id="1126" r:id="rId27"/>
    <p:sldId id="1127" r:id="rId28"/>
    <p:sldId id="1078" r:id="rId29"/>
    <p:sldId id="1128" r:id="rId30"/>
    <p:sldId id="1129" r:id="rId31"/>
    <p:sldId id="1130" r:id="rId32"/>
    <p:sldId id="1131" r:id="rId33"/>
    <p:sldId id="1090" r:id="rId34"/>
    <p:sldId id="1132" r:id="rId35"/>
    <p:sldId id="1133" r:id="rId36"/>
    <p:sldId id="1134" r:id="rId37"/>
    <p:sldId id="1135" r:id="rId38"/>
    <p:sldId id="1136" r:id="rId39"/>
    <p:sldId id="1137" r:id="rId40"/>
    <p:sldId id="1138" r:id="rId41"/>
    <p:sldId id="1139" r:id="rId42"/>
    <p:sldId id="1140" r:id="rId43"/>
    <p:sldId id="1141" r:id="rId44"/>
    <p:sldId id="1142" r:id="rId45"/>
    <p:sldId id="1143" r:id="rId46"/>
    <p:sldId id="1144" r:id="rId47"/>
    <p:sldId id="1145" r:id="rId48"/>
    <p:sldId id="1146" r:id="rId49"/>
    <p:sldId id="1147" r:id="rId50"/>
    <p:sldId id="1148" r:id="rId51"/>
    <p:sldId id="1149" r:id="rId52"/>
    <p:sldId id="1150" r:id="rId53"/>
    <p:sldId id="1151" r:id="rId54"/>
    <p:sldId id="1152" r:id="rId55"/>
    <p:sldId id="1153" r:id="rId56"/>
    <p:sldId id="1154" r:id="rId57"/>
  </p:sldIdLst>
  <p:sldSz cx="12192000" cy="6858000"/>
  <p:notesSz cx="6858000" cy="9144000"/>
  <p:defaultTextStyle>
    <a:defPPr>
      <a:defRPr lang="pt-BR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FF0066"/>
    <a:srgbClr val="FF6600"/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3824" autoAdjust="0"/>
    <p:restoredTop sz="94249" autoAdjust="0"/>
  </p:normalViewPr>
  <p:slideViewPr>
    <p:cSldViewPr snapToGrid="0">
      <p:cViewPr varScale="1">
        <p:scale>
          <a:sx n="80" d="100"/>
          <a:sy n="80" d="100"/>
        </p:scale>
        <p:origin x="426" y="10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61" Type="http://schemas.openxmlformats.org/officeDocument/2006/relationships/theme" Target="theme/theme1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C45796B6-DB07-4682-B2A3-4CF00E890607}" type="doc">
      <dgm:prSet loTypeId="urn:microsoft.com/office/officeart/2005/8/layout/bProcess3" loCatId="process" qsTypeId="urn:microsoft.com/office/officeart/2005/8/quickstyle/3d7" qsCatId="3D" csTypeId="urn:microsoft.com/office/officeart/2005/8/colors/colorful4" csCatId="colorful" phldr="1"/>
      <dgm:spPr/>
      <dgm:t>
        <a:bodyPr/>
        <a:lstStyle/>
        <a:p>
          <a:endParaRPr lang="pt-BR"/>
        </a:p>
      </dgm:t>
    </dgm:pt>
    <dgm:pt modelId="{933E01CB-96FC-4732-B510-6525F9060D90}">
      <dgm:prSet phldrT="[Texto]"/>
      <dgm:spPr/>
      <dgm:t>
        <a:bodyPr/>
        <a:lstStyle/>
        <a:p>
          <a:r>
            <a:rPr lang="pt-BR" b="1" dirty="0"/>
            <a:t>As conferências devem trabalhar com</a:t>
          </a:r>
        </a:p>
      </dgm:t>
    </dgm:pt>
    <dgm:pt modelId="{7A292602-BF54-4263-906F-35EBCB52D23D}" type="parTrans" cxnId="{F9F130D0-299F-4EE5-AEC5-037BCCD4BC0C}">
      <dgm:prSet/>
      <dgm:spPr/>
      <dgm:t>
        <a:bodyPr/>
        <a:lstStyle/>
        <a:p>
          <a:endParaRPr lang="pt-BR" b="1"/>
        </a:p>
      </dgm:t>
    </dgm:pt>
    <dgm:pt modelId="{AFA70B8D-4EFF-468C-AA47-E73A75D20217}" type="sibTrans" cxnId="{F9F130D0-299F-4EE5-AEC5-037BCCD4BC0C}">
      <dgm:prSet/>
      <dgm:spPr/>
      <dgm:t>
        <a:bodyPr/>
        <a:lstStyle/>
        <a:p>
          <a:endParaRPr lang="pt-BR" b="1"/>
        </a:p>
      </dgm:t>
    </dgm:pt>
    <dgm:pt modelId="{29FC988C-1CF0-483A-BE1C-8F2A6C9488ED}">
      <dgm:prSet phldrT="[Texto]"/>
      <dgm:spPr/>
      <dgm:t>
        <a:bodyPr/>
        <a:lstStyle/>
        <a:p>
          <a:r>
            <a:rPr lang="pt-BR" b="1" dirty="0"/>
            <a:t>Projetos e ideias</a:t>
          </a:r>
        </a:p>
      </dgm:t>
    </dgm:pt>
    <dgm:pt modelId="{1FD14BE5-81CF-4215-A2FD-89F9CF43830C}" type="parTrans" cxnId="{807DDDE0-17BC-4156-B3B8-DD881220CB11}">
      <dgm:prSet/>
      <dgm:spPr/>
      <dgm:t>
        <a:bodyPr/>
        <a:lstStyle/>
        <a:p>
          <a:endParaRPr lang="pt-BR" b="1"/>
        </a:p>
      </dgm:t>
    </dgm:pt>
    <dgm:pt modelId="{61A86375-CE61-4A87-884D-61ED1C5C3791}" type="sibTrans" cxnId="{807DDDE0-17BC-4156-B3B8-DD881220CB11}">
      <dgm:prSet/>
      <dgm:spPr/>
      <dgm:t>
        <a:bodyPr/>
        <a:lstStyle/>
        <a:p>
          <a:endParaRPr lang="pt-BR" b="1"/>
        </a:p>
      </dgm:t>
    </dgm:pt>
    <dgm:pt modelId="{C79FD810-BDC9-48DB-98BA-D4D5F7765C20}">
      <dgm:prSet phldrT="[Texto]"/>
      <dgm:spPr/>
      <dgm:t>
        <a:bodyPr/>
        <a:lstStyle/>
        <a:p>
          <a:r>
            <a:rPr lang="pt-BR" b="1" dirty="0"/>
            <a:t>Leve a </a:t>
          </a:r>
          <a:r>
            <a:rPr lang="pt-BR" b="1" dirty="0">
              <a:solidFill>
                <a:srgbClr val="FF0000"/>
              </a:solidFill>
            </a:rPr>
            <a:t>promoção</a:t>
          </a:r>
          <a:r>
            <a:rPr lang="pt-BR" b="1" dirty="0"/>
            <a:t> dos Pobres</a:t>
          </a:r>
        </a:p>
      </dgm:t>
    </dgm:pt>
    <dgm:pt modelId="{57FC6FE9-94BB-4DE5-95FC-6FF5B1F17311}" type="parTrans" cxnId="{1673D10F-40B3-4929-B25C-D9C4F4F78B11}">
      <dgm:prSet/>
      <dgm:spPr/>
      <dgm:t>
        <a:bodyPr/>
        <a:lstStyle/>
        <a:p>
          <a:endParaRPr lang="pt-BR" b="1"/>
        </a:p>
      </dgm:t>
    </dgm:pt>
    <dgm:pt modelId="{75A6DB39-FFF0-4E9C-B002-1EE828EE805B}" type="sibTrans" cxnId="{1673D10F-40B3-4929-B25C-D9C4F4F78B11}">
      <dgm:prSet/>
      <dgm:spPr/>
      <dgm:t>
        <a:bodyPr/>
        <a:lstStyle/>
        <a:p>
          <a:endParaRPr lang="pt-BR" b="1"/>
        </a:p>
      </dgm:t>
    </dgm:pt>
    <dgm:pt modelId="{A233185C-F683-4037-A5F8-7EFCA8B8D96F}">
      <dgm:prSet phldrT="[Texto]"/>
      <dgm:spPr/>
      <dgm:t>
        <a:bodyPr/>
        <a:lstStyle/>
        <a:p>
          <a:r>
            <a:rPr lang="pt-BR" b="1" dirty="0"/>
            <a:t>Que os faça caminhar sozinhos</a:t>
          </a:r>
        </a:p>
      </dgm:t>
    </dgm:pt>
    <dgm:pt modelId="{6CB286C8-DC03-463F-8EEC-CFE7ED67A84F}" type="parTrans" cxnId="{BA361D4E-E75C-4502-BDF7-F0974C355488}">
      <dgm:prSet/>
      <dgm:spPr/>
      <dgm:t>
        <a:bodyPr/>
        <a:lstStyle/>
        <a:p>
          <a:endParaRPr lang="pt-BR" b="1"/>
        </a:p>
      </dgm:t>
    </dgm:pt>
    <dgm:pt modelId="{8B261ECC-A8F6-40CB-8A58-108A1D269034}" type="sibTrans" cxnId="{BA361D4E-E75C-4502-BDF7-F0974C355488}">
      <dgm:prSet/>
      <dgm:spPr/>
      <dgm:t>
        <a:bodyPr/>
        <a:lstStyle/>
        <a:p>
          <a:endParaRPr lang="pt-BR" b="1"/>
        </a:p>
      </dgm:t>
    </dgm:pt>
    <dgm:pt modelId="{0AD42649-693E-4971-911A-1E4CC32F9252}">
      <dgm:prSet phldrT="[Texto]"/>
      <dgm:spPr/>
      <dgm:t>
        <a:bodyPr/>
        <a:lstStyle/>
        <a:p>
          <a:r>
            <a:rPr lang="pt-BR" b="1" dirty="0"/>
            <a:t>A </a:t>
          </a:r>
          <a:r>
            <a:rPr lang="pt-BR" b="1" dirty="0">
              <a:solidFill>
                <a:srgbClr val="FF0000"/>
              </a:solidFill>
            </a:rPr>
            <a:t>ajuda</a:t>
          </a:r>
          <a:r>
            <a:rPr lang="pt-BR" b="1" dirty="0"/>
            <a:t> deve ser temporária</a:t>
          </a:r>
        </a:p>
      </dgm:t>
    </dgm:pt>
    <dgm:pt modelId="{E87FD1FF-C9E5-4531-9138-57D71FBDD256}" type="parTrans" cxnId="{ABE6B811-15FA-42F5-A5D5-E305EC839EFF}">
      <dgm:prSet/>
      <dgm:spPr/>
      <dgm:t>
        <a:bodyPr/>
        <a:lstStyle/>
        <a:p>
          <a:endParaRPr lang="pt-BR" b="1"/>
        </a:p>
      </dgm:t>
    </dgm:pt>
    <dgm:pt modelId="{0BA7D0EB-3588-4591-A323-8DEE3CB11DC9}" type="sibTrans" cxnId="{ABE6B811-15FA-42F5-A5D5-E305EC839EFF}">
      <dgm:prSet/>
      <dgm:spPr/>
      <dgm:t>
        <a:bodyPr/>
        <a:lstStyle/>
        <a:p>
          <a:endParaRPr lang="pt-BR" b="1"/>
        </a:p>
      </dgm:t>
    </dgm:pt>
    <dgm:pt modelId="{5D67963A-7D16-4120-8601-79B8B5A3DD02}" type="pres">
      <dgm:prSet presAssocID="{C45796B6-DB07-4682-B2A3-4CF00E890607}" presName="Name0" presStyleCnt="0">
        <dgm:presLayoutVars>
          <dgm:dir/>
          <dgm:resizeHandles val="exact"/>
        </dgm:presLayoutVars>
      </dgm:prSet>
      <dgm:spPr/>
    </dgm:pt>
    <dgm:pt modelId="{8C15C73B-E34A-47B9-9AFC-935667E107C1}" type="pres">
      <dgm:prSet presAssocID="{933E01CB-96FC-4732-B510-6525F9060D90}" presName="node" presStyleLbl="node1" presStyleIdx="0" presStyleCnt="5">
        <dgm:presLayoutVars>
          <dgm:bulletEnabled val="1"/>
        </dgm:presLayoutVars>
      </dgm:prSet>
      <dgm:spPr/>
    </dgm:pt>
    <dgm:pt modelId="{8D796B7D-194A-4A4D-842F-C26E43D2A061}" type="pres">
      <dgm:prSet presAssocID="{AFA70B8D-4EFF-468C-AA47-E73A75D20217}" presName="sibTrans" presStyleLbl="sibTrans1D1" presStyleIdx="0" presStyleCnt="4"/>
      <dgm:spPr/>
    </dgm:pt>
    <dgm:pt modelId="{4626BEAE-A919-4F13-93B9-12108B929852}" type="pres">
      <dgm:prSet presAssocID="{AFA70B8D-4EFF-468C-AA47-E73A75D20217}" presName="connectorText" presStyleLbl="sibTrans1D1" presStyleIdx="0" presStyleCnt="4"/>
      <dgm:spPr/>
    </dgm:pt>
    <dgm:pt modelId="{96248306-C266-4771-80DA-0CF2B8F02A64}" type="pres">
      <dgm:prSet presAssocID="{29FC988C-1CF0-483A-BE1C-8F2A6C9488ED}" presName="node" presStyleLbl="node1" presStyleIdx="1" presStyleCnt="5">
        <dgm:presLayoutVars>
          <dgm:bulletEnabled val="1"/>
        </dgm:presLayoutVars>
      </dgm:prSet>
      <dgm:spPr/>
    </dgm:pt>
    <dgm:pt modelId="{4443420C-BE82-4747-AF7A-437F692BE1C2}" type="pres">
      <dgm:prSet presAssocID="{61A86375-CE61-4A87-884D-61ED1C5C3791}" presName="sibTrans" presStyleLbl="sibTrans1D1" presStyleIdx="1" presStyleCnt="4"/>
      <dgm:spPr/>
    </dgm:pt>
    <dgm:pt modelId="{E1BF4C87-1DD6-419E-9E99-A0CBD67ACDD1}" type="pres">
      <dgm:prSet presAssocID="{61A86375-CE61-4A87-884D-61ED1C5C3791}" presName="connectorText" presStyleLbl="sibTrans1D1" presStyleIdx="1" presStyleCnt="4"/>
      <dgm:spPr/>
    </dgm:pt>
    <dgm:pt modelId="{42047004-98C4-4080-AE68-E7F01D2C4AA6}" type="pres">
      <dgm:prSet presAssocID="{C79FD810-BDC9-48DB-98BA-D4D5F7765C20}" presName="node" presStyleLbl="node1" presStyleIdx="2" presStyleCnt="5">
        <dgm:presLayoutVars>
          <dgm:bulletEnabled val="1"/>
        </dgm:presLayoutVars>
      </dgm:prSet>
      <dgm:spPr/>
    </dgm:pt>
    <dgm:pt modelId="{8583370D-EA7F-4388-B476-F876009AC331}" type="pres">
      <dgm:prSet presAssocID="{75A6DB39-FFF0-4E9C-B002-1EE828EE805B}" presName="sibTrans" presStyleLbl="sibTrans1D1" presStyleIdx="2" presStyleCnt="4"/>
      <dgm:spPr/>
    </dgm:pt>
    <dgm:pt modelId="{6DC35696-916B-4A8C-BEA5-6D3BE6ACDB7A}" type="pres">
      <dgm:prSet presAssocID="{75A6DB39-FFF0-4E9C-B002-1EE828EE805B}" presName="connectorText" presStyleLbl="sibTrans1D1" presStyleIdx="2" presStyleCnt="4"/>
      <dgm:spPr/>
    </dgm:pt>
    <dgm:pt modelId="{F70DBCD4-281B-4AF4-BFE7-5E611BEAB4B8}" type="pres">
      <dgm:prSet presAssocID="{A233185C-F683-4037-A5F8-7EFCA8B8D96F}" presName="node" presStyleLbl="node1" presStyleIdx="3" presStyleCnt="5">
        <dgm:presLayoutVars>
          <dgm:bulletEnabled val="1"/>
        </dgm:presLayoutVars>
      </dgm:prSet>
      <dgm:spPr/>
    </dgm:pt>
    <dgm:pt modelId="{18C75376-5CF5-4314-9FC1-699123E753C4}" type="pres">
      <dgm:prSet presAssocID="{8B261ECC-A8F6-40CB-8A58-108A1D269034}" presName="sibTrans" presStyleLbl="sibTrans1D1" presStyleIdx="3" presStyleCnt="4"/>
      <dgm:spPr/>
    </dgm:pt>
    <dgm:pt modelId="{694D1CD3-FF5D-4C6F-9063-329FDF9A8FAB}" type="pres">
      <dgm:prSet presAssocID="{8B261ECC-A8F6-40CB-8A58-108A1D269034}" presName="connectorText" presStyleLbl="sibTrans1D1" presStyleIdx="3" presStyleCnt="4"/>
      <dgm:spPr/>
    </dgm:pt>
    <dgm:pt modelId="{0EA4F2F4-E188-4E20-B159-E3BC1D7F10AE}" type="pres">
      <dgm:prSet presAssocID="{0AD42649-693E-4971-911A-1E4CC32F9252}" presName="node" presStyleLbl="node1" presStyleIdx="4" presStyleCnt="5">
        <dgm:presLayoutVars>
          <dgm:bulletEnabled val="1"/>
        </dgm:presLayoutVars>
      </dgm:prSet>
      <dgm:spPr/>
    </dgm:pt>
  </dgm:ptLst>
  <dgm:cxnLst>
    <dgm:cxn modelId="{EF6F9301-5218-48BD-8A18-2D5BD8CBBDBB}" type="presOf" srcId="{C45796B6-DB07-4682-B2A3-4CF00E890607}" destId="{5D67963A-7D16-4120-8601-79B8B5A3DD02}" srcOrd="0" destOrd="0" presId="urn:microsoft.com/office/officeart/2005/8/layout/bProcess3"/>
    <dgm:cxn modelId="{1673D10F-40B3-4929-B25C-D9C4F4F78B11}" srcId="{C45796B6-DB07-4682-B2A3-4CF00E890607}" destId="{C79FD810-BDC9-48DB-98BA-D4D5F7765C20}" srcOrd="2" destOrd="0" parTransId="{57FC6FE9-94BB-4DE5-95FC-6FF5B1F17311}" sibTransId="{75A6DB39-FFF0-4E9C-B002-1EE828EE805B}"/>
    <dgm:cxn modelId="{ABE6B811-15FA-42F5-A5D5-E305EC839EFF}" srcId="{C45796B6-DB07-4682-B2A3-4CF00E890607}" destId="{0AD42649-693E-4971-911A-1E4CC32F9252}" srcOrd="4" destOrd="0" parTransId="{E87FD1FF-C9E5-4531-9138-57D71FBDD256}" sibTransId="{0BA7D0EB-3588-4591-A323-8DEE3CB11DC9}"/>
    <dgm:cxn modelId="{BA361D4E-E75C-4502-BDF7-F0974C355488}" srcId="{C45796B6-DB07-4682-B2A3-4CF00E890607}" destId="{A233185C-F683-4037-A5F8-7EFCA8B8D96F}" srcOrd="3" destOrd="0" parTransId="{6CB286C8-DC03-463F-8EEC-CFE7ED67A84F}" sibTransId="{8B261ECC-A8F6-40CB-8A58-108A1D269034}"/>
    <dgm:cxn modelId="{B5ED886E-17E0-498A-B739-8B4BF2ABA6FC}" type="presOf" srcId="{75A6DB39-FFF0-4E9C-B002-1EE828EE805B}" destId="{6DC35696-916B-4A8C-BEA5-6D3BE6ACDB7A}" srcOrd="1" destOrd="0" presId="urn:microsoft.com/office/officeart/2005/8/layout/bProcess3"/>
    <dgm:cxn modelId="{111AE54F-0956-46A8-9A28-5D170F14B0AC}" type="presOf" srcId="{8B261ECC-A8F6-40CB-8A58-108A1D269034}" destId="{18C75376-5CF5-4314-9FC1-699123E753C4}" srcOrd="0" destOrd="0" presId="urn:microsoft.com/office/officeart/2005/8/layout/bProcess3"/>
    <dgm:cxn modelId="{61121473-24AB-471D-905B-94561DC547D9}" type="presOf" srcId="{C79FD810-BDC9-48DB-98BA-D4D5F7765C20}" destId="{42047004-98C4-4080-AE68-E7F01D2C4AA6}" srcOrd="0" destOrd="0" presId="urn:microsoft.com/office/officeart/2005/8/layout/bProcess3"/>
    <dgm:cxn modelId="{EAC3F978-3DAB-4BBC-99F4-917BDF0F5EB5}" type="presOf" srcId="{61A86375-CE61-4A87-884D-61ED1C5C3791}" destId="{4443420C-BE82-4747-AF7A-437F692BE1C2}" srcOrd="0" destOrd="0" presId="urn:microsoft.com/office/officeart/2005/8/layout/bProcess3"/>
    <dgm:cxn modelId="{5FBD689B-BF26-44FD-BD04-BDE6449C00E7}" type="presOf" srcId="{933E01CB-96FC-4732-B510-6525F9060D90}" destId="{8C15C73B-E34A-47B9-9AFC-935667E107C1}" srcOrd="0" destOrd="0" presId="urn:microsoft.com/office/officeart/2005/8/layout/bProcess3"/>
    <dgm:cxn modelId="{42D1FE9C-4062-4CCB-9157-1AC8D1CBEC0C}" type="presOf" srcId="{29FC988C-1CF0-483A-BE1C-8F2A6C9488ED}" destId="{96248306-C266-4771-80DA-0CF2B8F02A64}" srcOrd="0" destOrd="0" presId="urn:microsoft.com/office/officeart/2005/8/layout/bProcess3"/>
    <dgm:cxn modelId="{30F75AA5-76BE-4842-BCEB-9975FF1EAE42}" type="presOf" srcId="{75A6DB39-FFF0-4E9C-B002-1EE828EE805B}" destId="{8583370D-EA7F-4388-B476-F876009AC331}" srcOrd="0" destOrd="0" presId="urn:microsoft.com/office/officeart/2005/8/layout/bProcess3"/>
    <dgm:cxn modelId="{D4C635AA-04AA-4C93-8B51-05F3D9F11F7C}" type="presOf" srcId="{AFA70B8D-4EFF-468C-AA47-E73A75D20217}" destId="{8D796B7D-194A-4A4D-842F-C26E43D2A061}" srcOrd="0" destOrd="0" presId="urn:microsoft.com/office/officeart/2005/8/layout/bProcess3"/>
    <dgm:cxn modelId="{F9F130D0-299F-4EE5-AEC5-037BCCD4BC0C}" srcId="{C45796B6-DB07-4682-B2A3-4CF00E890607}" destId="{933E01CB-96FC-4732-B510-6525F9060D90}" srcOrd="0" destOrd="0" parTransId="{7A292602-BF54-4263-906F-35EBCB52D23D}" sibTransId="{AFA70B8D-4EFF-468C-AA47-E73A75D20217}"/>
    <dgm:cxn modelId="{EF9440DF-E354-41DE-897C-D759145A645F}" type="presOf" srcId="{0AD42649-693E-4971-911A-1E4CC32F9252}" destId="{0EA4F2F4-E188-4E20-B159-E3BC1D7F10AE}" srcOrd="0" destOrd="0" presId="urn:microsoft.com/office/officeart/2005/8/layout/bProcess3"/>
    <dgm:cxn modelId="{807DDDE0-17BC-4156-B3B8-DD881220CB11}" srcId="{C45796B6-DB07-4682-B2A3-4CF00E890607}" destId="{29FC988C-1CF0-483A-BE1C-8F2A6C9488ED}" srcOrd="1" destOrd="0" parTransId="{1FD14BE5-81CF-4215-A2FD-89F9CF43830C}" sibTransId="{61A86375-CE61-4A87-884D-61ED1C5C3791}"/>
    <dgm:cxn modelId="{8A3811EF-646E-4BBA-A57C-E1EBE3E2C96E}" type="presOf" srcId="{8B261ECC-A8F6-40CB-8A58-108A1D269034}" destId="{694D1CD3-FF5D-4C6F-9063-329FDF9A8FAB}" srcOrd="1" destOrd="0" presId="urn:microsoft.com/office/officeart/2005/8/layout/bProcess3"/>
    <dgm:cxn modelId="{2705F6EF-6CE0-4942-A878-B9BD20C327EE}" type="presOf" srcId="{61A86375-CE61-4A87-884D-61ED1C5C3791}" destId="{E1BF4C87-1DD6-419E-9E99-A0CBD67ACDD1}" srcOrd="1" destOrd="0" presId="urn:microsoft.com/office/officeart/2005/8/layout/bProcess3"/>
    <dgm:cxn modelId="{03FC99F2-AB4E-4DA9-A574-11CFB02E9847}" type="presOf" srcId="{A233185C-F683-4037-A5F8-7EFCA8B8D96F}" destId="{F70DBCD4-281B-4AF4-BFE7-5E611BEAB4B8}" srcOrd="0" destOrd="0" presId="urn:microsoft.com/office/officeart/2005/8/layout/bProcess3"/>
    <dgm:cxn modelId="{874B89F4-9620-464F-B621-A613DF17484E}" type="presOf" srcId="{AFA70B8D-4EFF-468C-AA47-E73A75D20217}" destId="{4626BEAE-A919-4F13-93B9-12108B929852}" srcOrd="1" destOrd="0" presId="urn:microsoft.com/office/officeart/2005/8/layout/bProcess3"/>
    <dgm:cxn modelId="{6A0153CF-1DE5-4AAD-B099-EFA101F022D6}" type="presParOf" srcId="{5D67963A-7D16-4120-8601-79B8B5A3DD02}" destId="{8C15C73B-E34A-47B9-9AFC-935667E107C1}" srcOrd="0" destOrd="0" presId="urn:microsoft.com/office/officeart/2005/8/layout/bProcess3"/>
    <dgm:cxn modelId="{CBBFFD79-A962-49C9-808D-F45AF70F8D4D}" type="presParOf" srcId="{5D67963A-7D16-4120-8601-79B8B5A3DD02}" destId="{8D796B7D-194A-4A4D-842F-C26E43D2A061}" srcOrd="1" destOrd="0" presId="urn:microsoft.com/office/officeart/2005/8/layout/bProcess3"/>
    <dgm:cxn modelId="{C1DCED1F-81C7-4D60-BAFE-3301E3445588}" type="presParOf" srcId="{8D796B7D-194A-4A4D-842F-C26E43D2A061}" destId="{4626BEAE-A919-4F13-93B9-12108B929852}" srcOrd="0" destOrd="0" presId="urn:microsoft.com/office/officeart/2005/8/layout/bProcess3"/>
    <dgm:cxn modelId="{45D94953-AB84-4B06-A616-1875012FF7F0}" type="presParOf" srcId="{5D67963A-7D16-4120-8601-79B8B5A3DD02}" destId="{96248306-C266-4771-80DA-0CF2B8F02A64}" srcOrd="2" destOrd="0" presId="urn:microsoft.com/office/officeart/2005/8/layout/bProcess3"/>
    <dgm:cxn modelId="{F2A9D8DC-AD3D-43BD-9030-A3FFE9C02031}" type="presParOf" srcId="{5D67963A-7D16-4120-8601-79B8B5A3DD02}" destId="{4443420C-BE82-4747-AF7A-437F692BE1C2}" srcOrd="3" destOrd="0" presId="urn:microsoft.com/office/officeart/2005/8/layout/bProcess3"/>
    <dgm:cxn modelId="{0E6C4422-5832-49E2-88B5-DF3EFD940D45}" type="presParOf" srcId="{4443420C-BE82-4747-AF7A-437F692BE1C2}" destId="{E1BF4C87-1DD6-419E-9E99-A0CBD67ACDD1}" srcOrd="0" destOrd="0" presId="urn:microsoft.com/office/officeart/2005/8/layout/bProcess3"/>
    <dgm:cxn modelId="{2053CEE8-0C81-4A59-B3A0-61E5C2045A56}" type="presParOf" srcId="{5D67963A-7D16-4120-8601-79B8B5A3DD02}" destId="{42047004-98C4-4080-AE68-E7F01D2C4AA6}" srcOrd="4" destOrd="0" presId="urn:microsoft.com/office/officeart/2005/8/layout/bProcess3"/>
    <dgm:cxn modelId="{4E45105A-B57B-4C32-B74E-64FD823FF107}" type="presParOf" srcId="{5D67963A-7D16-4120-8601-79B8B5A3DD02}" destId="{8583370D-EA7F-4388-B476-F876009AC331}" srcOrd="5" destOrd="0" presId="urn:microsoft.com/office/officeart/2005/8/layout/bProcess3"/>
    <dgm:cxn modelId="{3003ABDC-E29B-4A57-869B-F07D164D1E42}" type="presParOf" srcId="{8583370D-EA7F-4388-B476-F876009AC331}" destId="{6DC35696-916B-4A8C-BEA5-6D3BE6ACDB7A}" srcOrd="0" destOrd="0" presId="urn:microsoft.com/office/officeart/2005/8/layout/bProcess3"/>
    <dgm:cxn modelId="{82D0CFBB-C705-4EDE-AFE9-CA14B6D35E8E}" type="presParOf" srcId="{5D67963A-7D16-4120-8601-79B8B5A3DD02}" destId="{F70DBCD4-281B-4AF4-BFE7-5E611BEAB4B8}" srcOrd="6" destOrd="0" presId="urn:microsoft.com/office/officeart/2005/8/layout/bProcess3"/>
    <dgm:cxn modelId="{7402CB80-14E7-4CDE-990F-125D68DA6C58}" type="presParOf" srcId="{5D67963A-7D16-4120-8601-79B8B5A3DD02}" destId="{18C75376-5CF5-4314-9FC1-699123E753C4}" srcOrd="7" destOrd="0" presId="urn:microsoft.com/office/officeart/2005/8/layout/bProcess3"/>
    <dgm:cxn modelId="{76989E29-0220-463D-9078-0ED36DEB7F5B}" type="presParOf" srcId="{18C75376-5CF5-4314-9FC1-699123E753C4}" destId="{694D1CD3-FF5D-4C6F-9063-329FDF9A8FAB}" srcOrd="0" destOrd="0" presId="urn:microsoft.com/office/officeart/2005/8/layout/bProcess3"/>
    <dgm:cxn modelId="{BDC858D5-1AA9-4973-B63D-6FFC6693AF6C}" type="presParOf" srcId="{5D67963A-7D16-4120-8601-79B8B5A3DD02}" destId="{0EA4F2F4-E188-4E20-B159-E3BC1D7F10AE}" srcOrd="8" destOrd="0" presId="urn:microsoft.com/office/officeart/2005/8/layout/bProcess3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120B66E5-4A74-489E-9518-86C168A94C79}" type="doc">
      <dgm:prSet loTypeId="urn:microsoft.com/office/officeart/2005/8/layout/default" loCatId="list" qsTypeId="urn:microsoft.com/office/officeart/2005/8/quickstyle/3d7" qsCatId="3D" csTypeId="urn:microsoft.com/office/officeart/2005/8/colors/colorful4" csCatId="colorful" phldr="1"/>
      <dgm:spPr/>
      <dgm:t>
        <a:bodyPr/>
        <a:lstStyle/>
        <a:p>
          <a:endParaRPr lang="pt-BR"/>
        </a:p>
      </dgm:t>
    </dgm:pt>
    <dgm:pt modelId="{7C34042B-990E-43E9-9E3D-E311BCDFB783}">
      <dgm:prSet phldrT="[Texto]"/>
      <dgm:spPr>
        <a:solidFill>
          <a:schemeClr val="accent2">
            <a:lumMod val="75000"/>
          </a:schemeClr>
        </a:solidFill>
      </dgm:spPr>
      <dgm:t>
        <a:bodyPr/>
        <a:lstStyle/>
        <a:p>
          <a:r>
            <a:rPr lang="pt-BR" dirty="0"/>
            <a:t>Orientações</a:t>
          </a:r>
        </a:p>
      </dgm:t>
    </dgm:pt>
    <dgm:pt modelId="{6EA3F094-88D9-4EC8-9304-015A2B1DE0BD}" type="parTrans" cxnId="{2886239E-980E-48C8-9F09-1BFDCFEC5AD8}">
      <dgm:prSet/>
      <dgm:spPr/>
      <dgm:t>
        <a:bodyPr/>
        <a:lstStyle/>
        <a:p>
          <a:endParaRPr lang="pt-BR"/>
        </a:p>
      </dgm:t>
    </dgm:pt>
    <dgm:pt modelId="{B766C549-7433-41EA-9798-F2F11D17BC7A}" type="sibTrans" cxnId="{2886239E-980E-48C8-9F09-1BFDCFEC5AD8}">
      <dgm:prSet/>
      <dgm:spPr/>
      <dgm:t>
        <a:bodyPr/>
        <a:lstStyle/>
        <a:p>
          <a:endParaRPr lang="pt-BR"/>
        </a:p>
      </dgm:t>
    </dgm:pt>
    <dgm:pt modelId="{2C6699EA-C76F-4371-A820-E93B8C663BF2}">
      <dgm:prSet phldrT="[Texto]"/>
      <dgm:spPr/>
      <dgm:t>
        <a:bodyPr/>
        <a:lstStyle/>
        <a:p>
          <a:r>
            <a:rPr lang="pt-BR" dirty="0"/>
            <a:t>Normas</a:t>
          </a:r>
        </a:p>
      </dgm:t>
    </dgm:pt>
    <dgm:pt modelId="{B339E02E-B334-4399-90A8-FF8DEEA9EBE2}" type="parTrans" cxnId="{DF523790-E025-4C11-9355-D938E5F7299F}">
      <dgm:prSet/>
      <dgm:spPr/>
      <dgm:t>
        <a:bodyPr/>
        <a:lstStyle/>
        <a:p>
          <a:endParaRPr lang="pt-BR"/>
        </a:p>
      </dgm:t>
    </dgm:pt>
    <dgm:pt modelId="{C4DCB85A-CA0E-48E3-A75D-F34F8B9F1497}" type="sibTrans" cxnId="{DF523790-E025-4C11-9355-D938E5F7299F}">
      <dgm:prSet/>
      <dgm:spPr/>
      <dgm:t>
        <a:bodyPr/>
        <a:lstStyle/>
        <a:p>
          <a:endParaRPr lang="pt-BR"/>
        </a:p>
      </dgm:t>
    </dgm:pt>
    <dgm:pt modelId="{71653CE2-7291-4B4B-AF16-B9BD89387051}">
      <dgm:prSet phldrT="[Texto]"/>
      <dgm:spPr/>
      <dgm:t>
        <a:bodyPr/>
        <a:lstStyle/>
        <a:p>
          <a:r>
            <a:rPr lang="pt-BR" dirty="0"/>
            <a:t>Formas de conduta</a:t>
          </a:r>
        </a:p>
      </dgm:t>
    </dgm:pt>
    <dgm:pt modelId="{F8C50D22-C759-4222-A068-7B61C5748B71}" type="parTrans" cxnId="{CFE61C60-8341-4471-8B8B-43C82B5A82F4}">
      <dgm:prSet/>
      <dgm:spPr/>
      <dgm:t>
        <a:bodyPr/>
        <a:lstStyle/>
        <a:p>
          <a:endParaRPr lang="pt-BR"/>
        </a:p>
      </dgm:t>
    </dgm:pt>
    <dgm:pt modelId="{8AB5CD88-F55C-4657-9E9A-E9E67B01CD52}" type="sibTrans" cxnId="{CFE61C60-8341-4471-8B8B-43C82B5A82F4}">
      <dgm:prSet/>
      <dgm:spPr/>
      <dgm:t>
        <a:bodyPr/>
        <a:lstStyle/>
        <a:p>
          <a:endParaRPr lang="pt-BR"/>
        </a:p>
      </dgm:t>
    </dgm:pt>
    <dgm:pt modelId="{13EA1F9A-F6A6-46EA-B984-DF08CED7F74D}">
      <dgm:prSet phldrT="[Texto]"/>
      <dgm:spPr/>
      <dgm:t>
        <a:bodyPr/>
        <a:lstStyle/>
        <a:p>
          <a:r>
            <a:rPr lang="pt-BR" dirty="0"/>
            <a:t>Regulamentos</a:t>
          </a:r>
        </a:p>
      </dgm:t>
    </dgm:pt>
    <dgm:pt modelId="{5845AFF5-D534-43A8-86E8-289C0C5A91C1}" type="parTrans" cxnId="{FC8C8832-5048-48B4-B10E-66F3C7605134}">
      <dgm:prSet/>
      <dgm:spPr/>
      <dgm:t>
        <a:bodyPr/>
        <a:lstStyle/>
        <a:p>
          <a:endParaRPr lang="pt-BR"/>
        </a:p>
      </dgm:t>
    </dgm:pt>
    <dgm:pt modelId="{028DF710-053D-45DF-829B-989573E15F68}" type="sibTrans" cxnId="{FC8C8832-5048-48B4-B10E-66F3C7605134}">
      <dgm:prSet/>
      <dgm:spPr/>
      <dgm:t>
        <a:bodyPr/>
        <a:lstStyle/>
        <a:p>
          <a:endParaRPr lang="pt-BR"/>
        </a:p>
      </dgm:t>
    </dgm:pt>
    <dgm:pt modelId="{6A81B3EE-FC12-4734-9351-CC075DFF7ADA}">
      <dgm:prSet phldrT="[Texto]"/>
      <dgm:spPr/>
      <dgm:t>
        <a:bodyPr/>
        <a:lstStyle/>
        <a:p>
          <a:r>
            <a:rPr lang="pt-BR" dirty="0"/>
            <a:t>Informações</a:t>
          </a:r>
        </a:p>
      </dgm:t>
    </dgm:pt>
    <dgm:pt modelId="{6B5224B7-1F57-46E2-BF1F-D319F16EE20E}" type="parTrans" cxnId="{3755818E-4FAC-4487-BDED-4F57AAE2D189}">
      <dgm:prSet/>
      <dgm:spPr/>
      <dgm:t>
        <a:bodyPr/>
        <a:lstStyle/>
        <a:p>
          <a:endParaRPr lang="pt-BR"/>
        </a:p>
      </dgm:t>
    </dgm:pt>
    <dgm:pt modelId="{2097215E-B3C1-4F0F-B073-D2C49BAD7FA4}" type="sibTrans" cxnId="{3755818E-4FAC-4487-BDED-4F57AAE2D189}">
      <dgm:prSet/>
      <dgm:spPr/>
      <dgm:t>
        <a:bodyPr/>
        <a:lstStyle/>
        <a:p>
          <a:endParaRPr lang="pt-BR"/>
        </a:p>
      </dgm:t>
    </dgm:pt>
    <dgm:pt modelId="{4B5E74E4-E1AE-4B4A-8A1F-801711B47EA8}">
      <dgm:prSet/>
      <dgm:spPr/>
      <dgm:t>
        <a:bodyPr/>
        <a:lstStyle/>
        <a:p>
          <a:r>
            <a:rPr lang="pt-BR" dirty="0"/>
            <a:t>Orações, etc.</a:t>
          </a:r>
        </a:p>
      </dgm:t>
    </dgm:pt>
    <dgm:pt modelId="{BD8D071D-0DA6-4B4F-A965-091D34268860}" type="parTrans" cxnId="{C6F58ED1-5391-49DE-B2A8-0CC53097B504}">
      <dgm:prSet/>
      <dgm:spPr/>
      <dgm:t>
        <a:bodyPr/>
        <a:lstStyle/>
        <a:p>
          <a:endParaRPr lang="pt-BR"/>
        </a:p>
      </dgm:t>
    </dgm:pt>
    <dgm:pt modelId="{14972AD3-6AD5-403A-A542-511EEB76AF4C}" type="sibTrans" cxnId="{C6F58ED1-5391-49DE-B2A8-0CC53097B504}">
      <dgm:prSet/>
      <dgm:spPr/>
      <dgm:t>
        <a:bodyPr/>
        <a:lstStyle/>
        <a:p>
          <a:endParaRPr lang="pt-BR"/>
        </a:p>
      </dgm:t>
    </dgm:pt>
    <dgm:pt modelId="{2F05FAD1-1F96-476C-8F5F-EC18DEE8DBC2}">
      <dgm:prSet/>
      <dgm:spPr/>
      <dgm:t>
        <a:bodyPr/>
        <a:lstStyle/>
        <a:p>
          <a:r>
            <a:rPr lang="pt-BR" b="1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  <a:cs typeface="Arial" charset="0"/>
            </a:rPr>
            <a:t>O que têm na Regra:</a:t>
          </a:r>
          <a:endParaRPr lang="pt-BR" b="1" dirty="0">
            <a:solidFill>
              <a:schemeClr val="bg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Garamond" panose="02020404030301010803" pitchFamily="18" charset="0"/>
          </a:endParaRPr>
        </a:p>
      </dgm:t>
    </dgm:pt>
    <dgm:pt modelId="{0811C4E5-DA59-483E-A1F3-D8B905B339FD}" type="parTrans" cxnId="{932160DC-F987-41FB-9383-0DDE0E84A143}">
      <dgm:prSet/>
      <dgm:spPr/>
      <dgm:t>
        <a:bodyPr/>
        <a:lstStyle/>
        <a:p>
          <a:endParaRPr lang="pt-BR"/>
        </a:p>
      </dgm:t>
    </dgm:pt>
    <dgm:pt modelId="{DE691302-7D83-46C1-924A-4EFA9411DDA3}" type="sibTrans" cxnId="{932160DC-F987-41FB-9383-0DDE0E84A143}">
      <dgm:prSet/>
      <dgm:spPr/>
      <dgm:t>
        <a:bodyPr/>
        <a:lstStyle/>
        <a:p>
          <a:endParaRPr lang="pt-BR"/>
        </a:p>
      </dgm:t>
    </dgm:pt>
    <dgm:pt modelId="{046898AA-8086-48FA-96EE-C4ECA6DED642}" type="pres">
      <dgm:prSet presAssocID="{120B66E5-4A74-489E-9518-86C168A94C79}" presName="diagram" presStyleCnt="0">
        <dgm:presLayoutVars>
          <dgm:dir/>
          <dgm:resizeHandles val="exact"/>
        </dgm:presLayoutVars>
      </dgm:prSet>
      <dgm:spPr/>
    </dgm:pt>
    <dgm:pt modelId="{D7DAD778-6E6F-499A-B8FC-E68240A53DDF}" type="pres">
      <dgm:prSet presAssocID="{7C34042B-990E-43E9-9E3D-E311BCDFB783}" presName="node" presStyleLbl="node1" presStyleIdx="0" presStyleCnt="7">
        <dgm:presLayoutVars>
          <dgm:bulletEnabled val="1"/>
        </dgm:presLayoutVars>
      </dgm:prSet>
      <dgm:spPr/>
    </dgm:pt>
    <dgm:pt modelId="{555466CD-7ACC-4570-B0D6-0A919194C9F8}" type="pres">
      <dgm:prSet presAssocID="{B766C549-7433-41EA-9798-F2F11D17BC7A}" presName="sibTrans" presStyleCnt="0"/>
      <dgm:spPr/>
    </dgm:pt>
    <dgm:pt modelId="{4750A79F-9B87-41CB-96C8-091192BFC185}" type="pres">
      <dgm:prSet presAssocID="{2C6699EA-C76F-4371-A820-E93B8C663BF2}" presName="node" presStyleLbl="node1" presStyleIdx="1" presStyleCnt="7">
        <dgm:presLayoutVars>
          <dgm:bulletEnabled val="1"/>
        </dgm:presLayoutVars>
      </dgm:prSet>
      <dgm:spPr/>
    </dgm:pt>
    <dgm:pt modelId="{A0CDA01B-5EA8-4143-A781-EDA44C6DCD23}" type="pres">
      <dgm:prSet presAssocID="{C4DCB85A-CA0E-48E3-A75D-F34F8B9F1497}" presName="sibTrans" presStyleCnt="0"/>
      <dgm:spPr/>
    </dgm:pt>
    <dgm:pt modelId="{19A85DD6-6A45-4504-B966-90EA25117A16}" type="pres">
      <dgm:prSet presAssocID="{71653CE2-7291-4B4B-AF16-B9BD89387051}" presName="node" presStyleLbl="node1" presStyleIdx="2" presStyleCnt="7">
        <dgm:presLayoutVars>
          <dgm:bulletEnabled val="1"/>
        </dgm:presLayoutVars>
      </dgm:prSet>
      <dgm:spPr/>
    </dgm:pt>
    <dgm:pt modelId="{42EDAE2D-DE33-4B9D-9079-1DF6DA10E5B9}" type="pres">
      <dgm:prSet presAssocID="{8AB5CD88-F55C-4657-9E9A-E9E67B01CD52}" presName="sibTrans" presStyleCnt="0"/>
      <dgm:spPr/>
    </dgm:pt>
    <dgm:pt modelId="{8274A0E5-FC2F-45C7-B230-281331A053C2}" type="pres">
      <dgm:prSet presAssocID="{13EA1F9A-F6A6-46EA-B984-DF08CED7F74D}" presName="node" presStyleLbl="node1" presStyleIdx="3" presStyleCnt="7">
        <dgm:presLayoutVars>
          <dgm:bulletEnabled val="1"/>
        </dgm:presLayoutVars>
      </dgm:prSet>
      <dgm:spPr/>
    </dgm:pt>
    <dgm:pt modelId="{4C170CD4-E21F-41E9-8F64-F7A035A1A808}" type="pres">
      <dgm:prSet presAssocID="{028DF710-053D-45DF-829B-989573E15F68}" presName="sibTrans" presStyleCnt="0"/>
      <dgm:spPr/>
    </dgm:pt>
    <dgm:pt modelId="{39FA648B-94D3-4F3C-B131-F2A917284FD4}" type="pres">
      <dgm:prSet presAssocID="{6A81B3EE-FC12-4734-9351-CC075DFF7ADA}" presName="node" presStyleLbl="node1" presStyleIdx="4" presStyleCnt="7">
        <dgm:presLayoutVars>
          <dgm:bulletEnabled val="1"/>
        </dgm:presLayoutVars>
      </dgm:prSet>
      <dgm:spPr/>
    </dgm:pt>
    <dgm:pt modelId="{AB878ECD-7FD4-4E38-9CA0-3B7C2A089139}" type="pres">
      <dgm:prSet presAssocID="{2097215E-B3C1-4F0F-B073-D2C49BAD7FA4}" presName="sibTrans" presStyleCnt="0"/>
      <dgm:spPr/>
    </dgm:pt>
    <dgm:pt modelId="{209DFDEA-74E9-4311-93BC-E910186FE46D}" type="pres">
      <dgm:prSet presAssocID="{4B5E74E4-E1AE-4B4A-8A1F-801711B47EA8}" presName="node" presStyleLbl="node1" presStyleIdx="5" presStyleCnt="7">
        <dgm:presLayoutVars>
          <dgm:bulletEnabled val="1"/>
        </dgm:presLayoutVars>
      </dgm:prSet>
      <dgm:spPr/>
    </dgm:pt>
    <dgm:pt modelId="{3D162F3A-62E8-4E9C-A53B-B75A09DB7658}" type="pres">
      <dgm:prSet presAssocID="{14972AD3-6AD5-403A-A542-511EEB76AF4C}" presName="sibTrans" presStyleCnt="0"/>
      <dgm:spPr/>
    </dgm:pt>
    <dgm:pt modelId="{692AB681-7FFC-4CDF-A32C-13203B7D4D6C}" type="pres">
      <dgm:prSet presAssocID="{2F05FAD1-1F96-476C-8F5F-EC18DEE8DBC2}" presName="node" presStyleLbl="node1" presStyleIdx="6" presStyleCnt="7">
        <dgm:presLayoutVars>
          <dgm:bulletEnabled val="1"/>
        </dgm:presLayoutVars>
      </dgm:prSet>
      <dgm:spPr/>
    </dgm:pt>
  </dgm:ptLst>
  <dgm:cxnLst>
    <dgm:cxn modelId="{EF319F01-8440-4B82-82EA-080569C88EEE}" type="presOf" srcId="{2F05FAD1-1F96-476C-8F5F-EC18DEE8DBC2}" destId="{692AB681-7FFC-4CDF-A32C-13203B7D4D6C}" srcOrd="0" destOrd="0" presId="urn:microsoft.com/office/officeart/2005/8/layout/default"/>
    <dgm:cxn modelId="{C53FEC17-504C-4344-B3F7-70417E493807}" type="presOf" srcId="{4B5E74E4-E1AE-4B4A-8A1F-801711B47EA8}" destId="{209DFDEA-74E9-4311-93BC-E910186FE46D}" srcOrd="0" destOrd="0" presId="urn:microsoft.com/office/officeart/2005/8/layout/default"/>
    <dgm:cxn modelId="{00453120-031C-4FAD-A1ED-466DBABE5EE2}" type="presOf" srcId="{6A81B3EE-FC12-4734-9351-CC075DFF7ADA}" destId="{39FA648B-94D3-4F3C-B131-F2A917284FD4}" srcOrd="0" destOrd="0" presId="urn:microsoft.com/office/officeart/2005/8/layout/default"/>
    <dgm:cxn modelId="{4F11E322-A468-4BD8-9F5E-13A016F6AF8E}" type="presOf" srcId="{7C34042B-990E-43E9-9E3D-E311BCDFB783}" destId="{D7DAD778-6E6F-499A-B8FC-E68240A53DDF}" srcOrd="0" destOrd="0" presId="urn:microsoft.com/office/officeart/2005/8/layout/default"/>
    <dgm:cxn modelId="{FC8C8832-5048-48B4-B10E-66F3C7605134}" srcId="{120B66E5-4A74-489E-9518-86C168A94C79}" destId="{13EA1F9A-F6A6-46EA-B984-DF08CED7F74D}" srcOrd="3" destOrd="0" parTransId="{5845AFF5-D534-43A8-86E8-289C0C5A91C1}" sibTransId="{028DF710-053D-45DF-829B-989573E15F68}"/>
    <dgm:cxn modelId="{CFE61C60-8341-4471-8B8B-43C82B5A82F4}" srcId="{120B66E5-4A74-489E-9518-86C168A94C79}" destId="{71653CE2-7291-4B4B-AF16-B9BD89387051}" srcOrd="2" destOrd="0" parTransId="{F8C50D22-C759-4222-A068-7B61C5748B71}" sibTransId="{8AB5CD88-F55C-4657-9E9A-E9E67B01CD52}"/>
    <dgm:cxn modelId="{9E253C6D-8739-4C54-95DF-F6F9A5261EB6}" type="presOf" srcId="{71653CE2-7291-4B4B-AF16-B9BD89387051}" destId="{19A85DD6-6A45-4504-B966-90EA25117A16}" srcOrd="0" destOrd="0" presId="urn:microsoft.com/office/officeart/2005/8/layout/default"/>
    <dgm:cxn modelId="{D406798C-4AC7-439E-BF97-87687298A13A}" type="presOf" srcId="{2C6699EA-C76F-4371-A820-E93B8C663BF2}" destId="{4750A79F-9B87-41CB-96C8-091192BFC185}" srcOrd="0" destOrd="0" presId="urn:microsoft.com/office/officeart/2005/8/layout/default"/>
    <dgm:cxn modelId="{3755818E-4FAC-4487-BDED-4F57AAE2D189}" srcId="{120B66E5-4A74-489E-9518-86C168A94C79}" destId="{6A81B3EE-FC12-4734-9351-CC075DFF7ADA}" srcOrd="4" destOrd="0" parTransId="{6B5224B7-1F57-46E2-BF1F-D319F16EE20E}" sibTransId="{2097215E-B3C1-4F0F-B073-D2C49BAD7FA4}"/>
    <dgm:cxn modelId="{DF523790-E025-4C11-9355-D938E5F7299F}" srcId="{120B66E5-4A74-489E-9518-86C168A94C79}" destId="{2C6699EA-C76F-4371-A820-E93B8C663BF2}" srcOrd="1" destOrd="0" parTransId="{B339E02E-B334-4399-90A8-FF8DEEA9EBE2}" sibTransId="{C4DCB85A-CA0E-48E3-A75D-F34F8B9F1497}"/>
    <dgm:cxn modelId="{2886239E-980E-48C8-9F09-1BFDCFEC5AD8}" srcId="{120B66E5-4A74-489E-9518-86C168A94C79}" destId="{7C34042B-990E-43E9-9E3D-E311BCDFB783}" srcOrd="0" destOrd="0" parTransId="{6EA3F094-88D9-4EC8-9304-015A2B1DE0BD}" sibTransId="{B766C549-7433-41EA-9798-F2F11D17BC7A}"/>
    <dgm:cxn modelId="{C6F58ED1-5391-49DE-B2A8-0CC53097B504}" srcId="{120B66E5-4A74-489E-9518-86C168A94C79}" destId="{4B5E74E4-E1AE-4B4A-8A1F-801711B47EA8}" srcOrd="5" destOrd="0" parTransId="{BD8D071D-0DA6-4B4F-A965-091D34268860}" sibTransId="{14972AD3-6AD5-403A-A542-511EEB76AF4C}"/>
    <dgm:cxn modelId="{932FFFD3-EAA9-4EFA-B962-621DFCBBFE23}" type="presOf" srcId="{120B66E5-4A74-489E-9518-86C168A94C79}" destId="{046898AA-8086-48FA-96EE-C4ECA6DED642}" srcOrd="0" destOrd="0" presId="urn:microsoft.com/office/officeart/2005/8/layout/default"/>
    <dgm:cxn modelId="{932160DC-F987-41FB-9383-0DDE0E84A143}" srcId="{120B66E5-4A74-489E-9518-86C168A94C79}" destId="{2F05FAD1-1F96-476C-8F5F-EC18DEE8DBC2}" srcOrd="6" destOrd="0" parTransId="{0811C4E5-DA59-483E-A1F3-D8B905B339FD}" sibTransId="{DE691302-7D83-46C1-924A-4EFA9411DDA3}"/>
    <dgm:cxn modelId="{307383EB-F1C2-42AA-964C-ED4D1F79093D}" type="presOf" srcId="{13EA1F9A-F6A6-46EA-B984-DF08CED7F74D}" destId="{8274A0E5-FC2F-45C7-B230-281331A053C2}" srcOrd="0" destOrd="0" presId="urn:microsoft.com/office/officeart/2005/8/layout/default"/>
    <dgm:cxn modelId="{136F7C3F-45E5-43FC-B8C8-6569137355DB}" type="presParOf" srcId="{046898AA-8086-48FA-96EE-C4ECA6DED642}" destId="{D7DAD778-6E6F-499A-B8FC-E68240A53DDF}" srcOrd="0" destOrd="0" presId="urn:microsoft.com/office/officeart/2005/8/layout/default"/>
    <dgm:cxn modelId="{3DE001D5-7934-433C-B9CD-28DB80DEEBDF}" type="presParOf" srcId="{046898AA-8086-48FA-96EE-C4ECA6DED642}" destId="{555466CD-7ACC-4570-B0D6-0A919194C9F8}" srcOrd="1" destOrd="0" presId="urn:microsoft.com/office/officeart/2005/8/layout/default"/>
    <dgm:cxn modelId="{87B63D8D-74EC-4DE4-9B0C-FD4F68743417}" type="presParOf" srcId="{046898AA-8086-48FA-96EE-C4ECA6DED642}" destId="{4750A79F-9B87-41CB-96C8-091192BFC185}" srcOrd="2" destOrd="0" presId="urn:microsoft.com/office/officeart/2005/8/layout/default"/>
    <dgm:cxn modelId="{745BE97A-F64D-49A0-AA3F-B57FF9CD0B1D}" type="presParOf" srcId="{046898AA-8086-48FA-96EE-C4ECA6DED642}" destId="{A0CDA01B-5EA8-4143-A781-EDA44C6DCD23}" srcOrd="3" destOrd="0" presId="urn:microsoft.com/office/officeart/2005/8/layout/default"/>
    <dgm:cxn modelId="{0EB77768-0726-44EA-A060-344BF26FD5FD}" type="presParOf" srcId="{046898AA-8086-48FA-96EE-C4ECA6DED642}" destId="{19A85DD6-6A45-4504-B966-90EA25117A16}" srcOrd="4" destOrd="0" presId="urn:microsoft.com/office/officeart/2005/8/layout/default"/>
    <dgm:cxn modelId="{6D2C582F-BCF3-420D-8C34-CD7C85BE162B}" type="presParOf" srcId="{046898AA-8086-48FA-96EE-C4ECA6DED642}" destId="{42EDAE2D-DE33-4B9D-9079-1DF6DA10E5B9}" srcOrd="5" destOrd="0" presId="urn:microsoft.com/office/officeart/2005/8/layout/default"/>
    <dgm:cxn modelId="{5C11F769-7A4F-4C58-9F30-851E84F2183D}" type="presParOf" srcId="{046898AA-8086-48FA-96EE-C4ECA6DED642}" destId="{8274A0E5-FC2F-45C7-B230-281331A053C2}" srcOrd="6" destOrd="0" presId="urn:microsoft.com/office/officeart/2005/8/layout/default"/>
    <dgm:cxn modelId="{EBD6CB22-9B77-43E2-9538-53F928AF9459}" type="presParOf" srcId="{046898AA-8086-48FA-96EE-C4ECA6DED642}" destId="{4C170CD4-E21F-41E9-8F64-F7A035A1A808}" srcOrd="7" destOrd="0" presId="urn:microsoft.com/office/officeart/2005/8/layout/default"/>
    <dgm:cxn modelId="{9FB90A26-9CB1-4DD8-BCDB-34EE6C4A5530}" type="presParOf" srcId="{046898AA-8086-48FA-96EE-C4ECA6DED642}" destId="{39FA648B-94D3-4F3C-B131-F2A917284FD4}" srcOrd="8" destOrd="0" presId="urn:microsoft.com/office/officeart/2005/8/layout/default"/>
    <dgm:cxn modelId="{CEAF5895-61E7-49BA-B49D-16F722AA1C2F}" type="presParOf" srcId="{046898AA-8086-48FA-96EE-C4ECA6DED642}" destId="{AB878ECD-7FD4-4E38-9CA0-3B7C2A089139}" srcOrd="9" destOrd="0" presId="urn:microsoft.com/office/officeart/2005/8/layout/default"/>
    <dgm:cxn modelId="{57F25F9D-83DF-4DA8-80E3-9D62DF9E70EC}" type="presParOf" srcId="{046898AA-8086-48FA-96EE-C4ECA6DED642}" destId="{209DFDEA-74E9-4311-93BC-E910186FE46D}" srcOrd="10" destOrd="0" presId="urn:microsoft.com/office/officeart/2005/8/layout/default"/>
    <dgm:cxn modelId="{4BAA785E-F46F-4AA8-99F6-4B5B7696EDEE}" type="presParOf" srcId="{046898AA-8086-48FA-96EE-C4ECA6DED642}" destId="{3D162F3A-62E8-4E9C-A53B-B75A09DB7658}" srcOrd="11" destOrd="0" presId="urn:microsoft.com/office/officeart/2005/8/layout/default"/>
    <dgm:cxn modelId="{CAE51EF5-7874-48DE-B619-B4CE3CFF5B8B}" type="presParOf" srcId="{046898AA-8086-48FA-96EE-C4ECA6DED642}" destId="{692AB681-7FFC-4CDF-A32C-13203B7D4D6C}" srcOrd="12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B9C0715B-1CF3-4100-9F90-32D6EA5881B6}" type="doc">
      <dgm:prSet loTypeId="urn:microsoft.com/office/officeart/2005/8/layout/vList2" loCatId="list" qsTypeId="urn:microsoft.com/office/officeart/2005/8/quickstyle/simple4" qsCatId="simple" csTypeId="urn:microsoft.com/office/officeart/2005/8/colors/colorful4" csCatId="colorful" phldr="1"/>
      <dgm:spPr/>
      <dgm:t>
        <a:bodyPr/>
        <a:lstStyle/>
        <a:p>
          <a:endParaRPr lang="pt-BR"/>
        </a:p>
      </dgm:t>
    </dgm:pt>
    <dgm:pt modelId="{9BD78196-0B0E-43F7-B0E7-5A3C005EC8F7}">
      <dgm:prSet phldrT="[Texto]"/>
      <dgm:spPr/>
      <dgm:t>
        <a:bodyPr/>
        <a:lstStyle/>
        <a:p>
          <a:r>
            <a:rPr lang="pt-BR" dirty="0">
              <a:solidFill>
                <a:schemeClr val="tx1"/>
              </a:solidFill>
            </a:rPr>
            <a:t>Visitar os Pobres</a:t>
          </a:r>
        </a:p>
      </dgm:t>
    </dgm:pt>
    <dgm:pt modelId="{C72A6A4E-8A4E-4476-8F9E-1C39AC82AD56}" type="parTrans" cxnId="{2E26E7CB-297F-4ECD-934B-7593F2AE3D94}">
      <dgm:prSet/>
      <dgm:spPr/>
      <dgm:t>
        <a:bodyPr/>
        <a:lstStyle/>
        <a:p>
          <a:endParaRPr lang="pt-BR">
            <a:solidFill>
              <a:schemeClr val="tx1"/>
            </a:solidFill>
          </a:endParaRPr>
        </a:p>
      </dgm:t>
    </dgm:pt>
    <dgm:pt modelId="{A9A4CA9A-194D-46DF-B759-D5F042C6DAD8}" type="sibTrans" cxnId="{2E26E7CB-297F-4ECD-934B-7593F2AE3D94}">
      <dgm:prSet/>
      <dgm:spPr/>
      <dgm:t>
        <a:bodyPr/>
        <a:lstStyle/>
        <a:p>
          <a:endParaRPr lang="pt-BR">
            <a:solidFill>
              <a:schemeClr val="tx1"/>
            </a:solidFill>
          </a:endParaRPr>
        </a:p>
      </dgm:t>
    </dgm:pt>
    <dgm:pt modelId="{23FCB372-CE69-452A-B225-EB9556A5F0DD}" type="pres">
      <dgm:prSet presAssocID="{B9C0715B-1CF3-4100-9F90-32D6EA5881B6}" presName="linear" presStyleCnt="0">
        <dgm:presLayoutVars>
          <dgm:animLvl val="lvl"/>
          <dgm:resizeHandles val="exact"/>
        </dgm:presLayoutVars>
      </dgm:prSet>
      <dgm:spPr/>
    </dgm:pt>
    <dgm:pt modelId="{AC79BB1B-C061-412E-A693-3CF2ABB8E6FB}" type="pres">
      <dgm:prSet presAssocID="{9BD78196-0B0E-43F7-B0E7-5A3C005EC8F7}" presName="parentText" presStyleLbl="node1" presStyleIdx="0" presStyleCnt="1" custLinFactNeighborX="7076" custLinFactNeighborY="67558">
        <dgm:presLayoutVars>
          <dgm:chMax val="0"/>
          <dgm:bulletEnabled val="1"/>
        </dgm:presLayoutVars>
      </dgm:prSet>
      <dgm:spPr/>
    </dgm:pt>
  </dgm:ptLst>
  <dgm:cxnLst>
    <dgm:cxn modelId="{2E26E7CB-297F-4ECD-934B-7593F2AE3D94}" srcId="{B9C0715B-1CF3-4100-9F90-32D6EA5881B6}" destId="{9BD78196-0B0E-43F7-B0E7-5A3C005EC8F7}" srcOrd="0" destOrd="0" parTransId="{C72A6A4E-8A4E-4476-8F9E-1C39AC82AD56}" sibTransId="{A9A4CA9A-194D-46DF-B759-D5F042C6DAD8}"/>
    <dgm:cxn modelId="{D6F26AE1-EEC9-4280-8B81-9C8565AB21EC}" type="presOf" srcId="{9BD78196-0B0E-43F7-B0E7-5A3C005EC8F7}" destId="{AC79BB1B-C061-412E-A693-3CF2ABB8E6FB}" srcOrd="0" destOrd="0" presId="urn:microsoft.com/office/officeart/2005/8/layout/vList2"/>
    <dgm:cxn modelId="{1D6188E1-C264-4FA6-A3D3-BC0805D7D902}" type="presOf" srcId="{B9C0715B-1CF3-4100-9F90-32D6EA5881B6}" destId="{23FCB372-CE69-452A-B225-EB9556A5F0DD}" srcOrd="0" destOrd="0" presId="urn:microsoft.com/office/officeart/2005/8/layout/vList2"/>
    <dgm:cxn modelId="{C976E195-7A5C-47D7-BC02-65A4B0F01C5C}" type="presParOf" srcId="{23FCB372-CE69-452A-B225-EB9556A5F0DD}" destId="{AC79BB1B-C061-412E-A693-3CF2ABB8E6FB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B9C0715B-1CF3-4100-9F90-32D6EA5881B6}" type="doc">
      <dgm:prSet loTypeId="urn:microsoft.com/office/officeart/2005/8/layout/vList2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pt-BR"/>
        </a:p>
      </dgm:t>
    </dgm:pt>
    <dgm:pt modelId="{9BD78196-0B0E-43F7-B0E7-5A3C005EC8F7}">
      <dgm:prSet phldrT="[Texto]"/>
      <dgm:spPr/>
      <dgm:t>
        <a:bodyPr/>
        <a:lstStyle/>
        <a:p>
          <a:r>
            <a:rPr lang="pt-BR" dirty="0">
              <a:solidFill>
                <a:schemeClr val="tx1"/>
              </a:solidFill>
            </a:rPr>
            <a:t>Participar da reunião semanal</a:t>
          </a:r>
        </a:p>
      </dgm:t>
    </dgm:pt>
    <dgm:pt modelId="{C72A6A4E-8A4E-4476-8F9E-1C39AC82AD56}" type="parTrans" cxnId="{2E26E7CB-297F-4ECD-934B-7593F2AE3D94}">
      <dgm:prSet/>
      <dgm:spPr/>
      <dgm:t>
        <a:bodyPr/>
        <a:lstStyle/>
        <a:p>
          <a:endParaRPr lang="pt-BR">
            <a:solidFill>
              <a:schemeClr val="tx1"/>
            </a:solidFill>
          </a:endParaRPr>
        </a:p>
      </dgm:t>
    </dgm:pt>
    <dgm:pt modelId="{A9A4CA9A-194D-46DF-B759-D5F042C6DAD8}" type="sibTrans" cxnId="{2E26E7CB-297F-4ECD-934B-7593F2AE3D94}">
      <dgm:prSet/>
      <dgm:spPr/>
      <dgm:t>
        <a:bodyPr/>
        <a:lstStyle/>
        <a:p>
          <a:endParaRPr lang="pt-BR">
            <a:solidFill>
              <a:schemeClr val="tx1"/>
            </a:solidFill>
          </a:endParaRPr>
        </a:p>
      </dgm:t>
    </dgm:pt>
    <dgm:pt modelId="{23FCB372-CE69-452A-B225-EB9556A5F0DD}" type="pres">
      <dgm:prSet presAssocID="{B9C0715B-1CF3-4100-9F90-32D6EA5881B6}" presName="linear" presStyleCnt="0">
        <dgm:presLayoutVars>
          <dgm:animLvl val="lvl"/>
          <dgm:resizeHandles val="exact"/>
        </dgm:presLayoutVars>
      </dgm:prSet>
      <dgm:spPr/>
    </dgm:pt>
    <dgm:pt modelId="{AC79BB1B-C061-412E-A693-3CF2ABB8E6FB}" type="pres">
      <dgm:prSet presAssocID="{9BD78196-0B0E-43F7-B0E7-5A3C005EC8F7}" presName="parentText" presStyleLbl="node1" presStyleIdx="0" presStyleCnt="1" custLinFactNeighborX="225" custLinFactNeighborY="17138">
        <dgm:presLayoutVars>
          <dgm:chMax val="0"/>
          <dgm:bulletEnabled val="1"/>
        </dgm:presLayoutVars>
      </dgm:prSet>
      <dgm:spPr/>
    </dgm:pt>
  </dgm:ptLst>
  <dgm:cxnLst>
    <dgm:cxn modelId="{2E26E7CB-297F-4ECD-934B-7593F2AE3D94}" srcId="{B9C0715B-1CF3-4100-9F90-32D6EA5881B6}" destId="{9BD78196-0B0E-43F7-B0E7-5A3C005EC8F7}" srcOrd="0" destOrd="0" parTransId="{C72A6A4E-8A4E-4476-8F9E-1C39AC82AD56}" sibTransId="{A9A4CA9A-194D-46DF-B759-D5F042C6DAD8}"/>
    <dgm:cxn modelId="{D6F26AE1-EEC9-4280-8B81-9C8565AB21EC}" type="presOf" srcId="{9BD78196-0B0E-43F7-B0E7-5A3C005EC8F7}" destId="{AC79BB1B-C061-412E-A693-3CF2ABB8E6FB}" srcOrd="0" destOrd="0" presId="urn:microsoft.com/office/officeart/2005/8/layout/vList2"/>
    <dgm:cxn modelId="{1D6188E1-C264-4FA6-A3D3-BC0805D7D902}" type="presOf" srcId="{B9C0715B-1CF3-4100-9F90-32D6EA5881B6}" destId="{23FCB372-CE69-452A-B225-EB9556A5F0DD}" srcOrd="0" destOrd="0" presId="urn:microsoft.com/office/officeart/2005/8/layout/vList2"/>
    <dgm:cxn modelId="{C976E195-7A5C-47D7-BC02-65A4B0F01C5C}" type="presParOf" srcId="{23FCB372-CE69-452A-B225-EB9556A5F0DD}" destId="{AC79BB1B-C061-412E-A693-3CF2ABB8E6FB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14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B9C0715B-1CF3-4100-9F90-32D6EA5881B6}" type="doc">
      <dgm:prSet loTypeId="urn:microsoft.com/office/officeart/2005/8/layout/vList2" loCatId="list" qsTypeId="urn:microsoft.com/office/officeart/2005/8/quickstyle/simple4" qsCatId="simple" csTypeId="urn:microsoft.com/office/officeart/2005/8/colors/colorful4" csCatId="colorful" phldr="1"/>
      <dgm:spPr/>
      <dgm:t>
        <a:bodyPr/>
        <a:lstStyle/>
        <a:p>
          <a:endParaRPr lang="pt-BR"/>
        </a:p>
      </dgm:t>
    </dgm:pt>
    <dgm:pt modelId="{9BD78196-0B0E-43F7-B0E7-5A3C005EC8F7}">
      <dgm:prSet phldrT="[Texto]"/>
      <dgm:spPr/>
      <dgm:t>
        <a:bodyPr/>
        <a:lstStyle/>
        <a:p>
          <a:r>
            <a:rPr lang="pt-BR" dirty="0">
              <a:solidFill>
                <a:schemeClr val="tx1"/>
              </a:solidFill>
            </a:rPr>
            <a:t>Visitar os Pobres</a:t>
          </a:r>
        </a:p>
      </dgm:t>
    </dgm:pt>
    <dgm:pt modelId="{C72A6A4E-8A4E-4476-8F9E-1C39AC82AD56}" type="parTrans" cxnId="{2E26E7CB-297F-4ECD-934B-7593F2AE3D94}">
      <dgm:prSet/>
      <dgm:spPr/>
      <dgm:t>
        <a:bodyPr/>
        <a:lstStyle/>
        <a:p>
          <a:endParaRPr lang="pt-BR">
            <a:solidFill>
              <a:schemeClr val="tx1"/>
            </a:solidFill>
          </a:endParaRPr>
        </a:p>
      </dgm:t>
    </dgm:pt>
    <dgm:pt modelId="{A9A4CA9A-194D-46DF-B759-D5F042C6DAD8}" type="sibTrans" cxnId="{2E26E7CB-297F-4ECD-934B-7593F2AE3D94}">
      <dgm:prSet/>
      <dgm:spPr/>
      <dgm:t>
        <a:bodyPr/>
        <a:lstStyle/>
        <a:p>
          <a:endParaRPr lang="pt-BR">
            <a:solidFill>
              <a:schemeClr val="tx1"/>
            </a:solidFill>
          </a:endParaRPr>
        </a:p>
      </dgm:t>
    </dgm:pt>
    <dgm:pt modelId="{23FCB372-CE69-452A-B225-EB9556A5F0DD}" type="pres">
      <dgm:prSet presAssocID="{B9C0715B-1CF3-4100-9F90-32D6EA5881B6}" presName="linear" presStyleCnt="0">
        <dgm:presLayoutVars>
          <dgm:animLvl val="lvl"/>
          <dgm:resizeHandles val="exact"/>
        </dgm:presLayoutVars>
      </dgm:prSet>
      <dgm:spPr/>
    </dgm:pt>
    <dgm:pt modelId="{AC79BB1B-C061-412E-A693-3CF2ABB8E6FB}" type="pres">
      <dgm:prSet presAssocID="{9BD78196-0B0E-43F7-B0E7-5A3C005EC8F7}" presName="parentText" presStyleLbl="node1" presStyleIdx="0" presStyleCnt="1" custLinFactNeighborX="-9895" custLinFactNeighborY="496">
        <dgm:presLayoutVars>
          <dgm:chMax val="0"/>
          <dgm:bulletEnabled val="1"/>
        </dgm:presLayoutVars>
      </dgm:prSet>
      <dgm:spPr/>
    </dgm:pt>
  </dgm:ptLst>
  <dgm:cxnLst>
    <dgm:cxn modelId="{2E26E7CB-297F-4ECD-934B-7593F2AE3D94}" srcId="{B9C0715B-1CF3-4100-9F90-32D6EA5881B6}" destId="{9BD78196-0B0E-43F7-B0E7-5A3C005EC8F7}" srcOrd="0" destOrd="0" parTransId="{C72A6A4E-8A4E-4476-8F9E-1C39AC82AD56}" sibTransId="{A9A4CA9A-194D-46DF-B759-D5F042C6DAD8}"/>
    <dgm:cxn modelId="{D6F26AE1-EEC9-4280-8B81-9C8565AB21EC}" type="presOf" srcId="{9BD78196-0B0E-43F7-B0E7-5A3C005EC8F7}" destId="{AC79BB1B-C061-412E-A693-3CF2ABB8E6FB}" srcOrd="0" destOrd="0" presId="urn:microsoft.com/office/officeart/2005/8/layout/vList2"/>
    <dgm:cxn modelId="{1D6188E1-C264-4FA6-A3D3-BC0805D7D902}" type="presOf" srcId="{B9C0715B-1CF3-4100-9F90-32D6EA5881B6}" destId="{23FCB372-CE69-452A-B225-EB9556A5F0DD}" srcOrd="0" destOrd="0" presId="urn:microsoft.com/office/officeart/2005/8/layout/vList2"/>
    <dgm:cxn modelId="{C976E195-7A5C-47D7-BC02-65A4B0F01C5C}" type="presParOf" srcId="{23FCB372-CE69-452A-B225-EB9556A5F0DD}" destId="{AC79BB1B-C061-412E-A693-3CF2ABB8E6FB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B9C0715B-1CF3-4100-9F90-32D6EA5881B6}" type="doc">
      <dgm:prSet loTypeId="urn:microsoft.com/office/officeart/2005/8/layout/vList2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pt-BR"/>
        </a:p>
      </dgm:t>
    </dgm:pt>
    <dgm:pt modelId="{9BD78196-0B0E-43F7-B0E7-5A3C005EC8F7}">
      <dgm:prSet phldrT="[Texto]"/>
      <dgm:spPr/>
      <dgm:t>
        <a:bodyPr/>
        <a:lstStyle/>
        <a:p>
          <a:r>
            <a:rPr lang="pt-BR" dirty="0">
              <a:solidFill>
                <a:schemeClr val="tx1"/>
              </a:solidFill>
            </a:rPr>
            <a:t>Participar da reunião semanal</a:t>
          </a:r>
        </a:p>
      </dgm:t>
    </dgm:pt>
    <dgm:pt modelId="{C72A6A4E-8A4E-4476-8F9E-1C39AC82AD56}" type="parTrans" cxnId="{2E26E7CB-297F-4ECD-934B-7593F2AE3D94}">
      <dgm:prSet/>
      <dgm:spPr/>
      <dgm:t>
        <a:bodyPr/>
        <a:lstStyle/>
        <a:p>
          <a:endParaRPr lang="pt-BR">
            <a:solidFill>
              <a:schemeClr val="tx1"/>
            </a:solidFill>
          </a:endParaRPr>
        </a:p>
      </dgm:t>
    </dgm:pt>
    <dgm:pt modelId="{A9A4CA9A-194D-46DF-B759-D5F042C6DAD8}" type="sibTrans" cxnId="{2E26E7CB-297F-4ECD-934B-7593F2AE3D94}">
      <dgm:prSet/>
      <dgm:spPr/>
      <dgm:t>
        <a:bodyPr/>
        <a:lstStyle/>
        <a:p>
          <a:endParaRPr lang="pt-BR">
            <a:solidFill>
              <a:schemeClr val="tx1"/>
            </a:solidFill>
          </a:endParaRPr>
        </a:p>
      </dgm:t>
    </dgm:pt>
    <dgm:pt modelId="{23FCB372-CE69-452A-B225-EB9556A5F0DD}" type="pres">
      <dgm:prSet presAssocID="{B9C0715B-1CF3-4100-9F90-32D6EA5881B6}" presName="linear" presStyleCnt="0">
        <dgm:presLayoutVars>
          <dgm:animLvl val="lvl"/>
          <dgm:resizeHandles val="exact"/>
        </dgm:presLayoutVars>
      </dgm:prSet>
      <dgm:spPr/>
    </dgm:pt>
    <dgm:pt modelId="{AC79BB1B-C061-412E-A693-3CF2ABB8E6FB}" type="pres">
      <dgm:prSet presAssocID="{9BD78196-0B0E-43F7-B0E7-5A3C005EC8F7}" presName="parentText" presStyleLbl="node1" presStyleIdx="0" presStyleCnt="1" custLinFactNeighborX="225" custLinFactNeighborY="17138">
        <dgm:presLayoutVars>
          <dgm:chMax val="0"/>
          <dgm:bulletEnabled val="1"/>
        </dgm:presLayoutVars>
      </dgm:prSet>
      <dgm:spPr/>
    </dgm:pt>
  </dgm:ptLst>
  <dgm:cxnLst>
    <dgm:cxn modelId="{2E26E7CB-297F-4ECD-934B-7593F2AE3D94}" srcId="{B9C0715B-1CF3-4100-9F90-32D6EA5881B6}" destId="{9BD78196-0B0E-43F7-B0E7-5A3C005EC8F7}" srcOrd="0" destOrd="0" parTransId="{C72A6A4E-8A4E-4476-8F9E-1C39AC82AD56}" sibTransId="{A9A4CA9A-194D-46DF-B759-D5F042C6DAD8}"/>
    <dgm:cxn modelId="{D6F26AE1-EEC9-4280-8B81-9C8565AB21EC}" type="presOf" srcId="{9BD78196-0B0E-43F7-B0E7-5A3C005EC8F7}" destId="{AC79BB1B-C061-412E-A693-3CF2ABB8E6FB}" srcOrd="0" destOrd="0" presId="urn:microsoft.com/office/officeart/2005/8/layout/vList2"/>
    <dgm:cxn modelId="{1D6188E1-C264-4FA6-A3D3-BC0805D7D902}" type="presOf" srcId="{B9C0715B-1CF3-4100-9F90-32D6EA5881B6}" destId="{23FCB372-CE69-452A-B225-EB9556A5F0DD}" srcOrd="0" destOrd="0" presId="urn:microsoft.com/office/officeart/2005/8/layout/vList2"/>
    <dgm:cxn modelId="{C976E195-7A5C-47D7-BC02-65A4B0F01C5C}" type="presParOf" srcId="{23FCB372-CE69-452A-B225-EB9556A5F0DD}" destId="{AC79BB1B-C061-412E-A693-3CF2ABB8E6FB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14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8D796B7D-194A-4A4D-842F-C26E43D2A061}">
      <dsp:nvSpPr>
        <dsp:cNvPr id="0" name=""/>
        <dsp:cNvSpPr/>
      </dsp:nvSpPr>
      <dsp:spPr>
        <a:xfrm>
          <a:off x="2615367" y="1580366"/>
          <a:ext cx="569753" cy="91440"/>
        </a:xfrm>
        <a:custGeom>
          <a:avLst/>
          <a:gdLst/>
          <a:ahLst/>
          <a:cxnLst/>
          <a:rect l="0" t="0" r="0" b="0"/>
          <a:pathLst>
            <a:path>
              <a:moveTo>
                <a:pt x="0" y="45720"/>
              </a:moveTo>
              <a:lnTo>
                <a:pt x="569753" y="45720"/>
              </a:lnTo>
            </a:path>
          </a:pathLst>
        </a:custGeom>
        <a:noFill/>
        <a:ln w="6350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  <a:miter lim="800000"/>
          <a:tailEnd type="arrow"/>
        </a:ln>
        <a:effectLst/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500" b="1" kern="1200"/>
        </a:p>
      </dsp:txBody>
      <dsp:txXfrm>
        <a:off x="2885235" y="1623084"/>
        <a:ext cx="30017" cy="6003"/>
      </dsp:txXfrm>
    </dsp:sp>
    <dsp:sp modelId="{8C15C73B-E34A-47B9-9AFC-935667E107C1}">
      <dsp:nvSpPr>
        <dsp:cNvPr id="0" name=""/>
        <dsp:cNvSpPr/>
      </dsp:nvSpPr>
      <dsp:spPr>
        <a:xfrm>
          <a:off x="6934" y="843016"/>
          <a:ext cx="2610233" cy="1566140"/>
        </a:xfrm>
        <a:prstGeom prst="rect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92024" tIns="192024" rIns="192024" bIns="192024" numCol="1" spcCol="1270" anchor="ctr" anchorCtr="0">
          <a:noAutofit/>
        </a:bodyPr>
        <a:lstStyle/>
        <a:p>
          <a:pPr marL="0" lvl="0" indent="0" algn="ctr" defTabSz="1200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2700" b="1" kern="1200" dirty="0"/>
            <a:t>As conferências devem trabalhar com</a:t>
          </a:r>
        </a:p>
      </dsp:txBody>
      <dsp:txXfrm>
        <a:off x="6934" y="843016"/>
        <a:ext cx="2610233" cy="1566140"/>
      </dsp:txXfrm>
    </dsp:sp>
    <dsp:sp modelId="{4443420C-BE82-4747-AF7A-437F692BE1C2}">
      <dsp:nvSpPr>
        <dsp:cNvPr id="0" name=""/>
        <dsp:cNvSpPr/>
      </dsp:nvSpPr>
      <dsp:spPr>
        <a:xfrm>
          <a:off x="5825955" y="1580366"/>
          <a:ext cx="569753" cy="91440"/>
        </a:xfrm>
        <a:custGeom>
          <a:avLst/>
          <a:gdLst/>
          <a:ahLst/>
          <a:cxnLst/>
          <a:rect l="0" t="0" r="0" b="0"/>
          <a:pathLst>
            <a:path>
              <a:moveTo>
                <a:pt x="0" y="45720"/>
              </a:moveTo>
              <a:lnTo>
                <a:pt x="569753" y="45720"/>
              </a:lnTo>
            </a:path>
          </a:pathLst>
        </a:custGeom>
        <a:noFill/>
        <a:ln w="6350" cap="flat" cmpd="sng" algn="ctr">
          <a:solidFill>
            <a:schemeClr val="accent4">
              <a:hueOff val="3266964"/>
              <a:satOff val="-13592"/>
              <a:lumOff val="3203"/>
              <a:alphaOff val="0"/>
            </a:schemeClr>
          </a:solidFill>
          <a:prstDash val="solid"/>
          <a:miter lim="800000"/>
          <a:tailEnd type="arrow"/>
        </a:ln>
        <a:effectLst/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500" b="1" kern="1200"/>
        </a:p>
      </dsp:txBody>
      <dsp:txXfrm>
        <a:off x="6095823" y="1623084"/>
        <a:ext cx="30017" cy="6003"/>
      </dsp:txXfrm>
    </dsp:sp>
    <dsp:sp modelId="{96248306-C266-4771-80DA-0CF2B8F02A64}">
      <dsp:nvSpPr>
        <dsp:cNvPr id="0" name=""/>
        <dsp:cNvSpPr/>
      </dsp:nvSpPr>
      <dsp:spPr>
        <a:xfrm>
          <a:off x="3217521" y="843016"/>
          <a:ext cx="2610233" cy="1566140"/>
        </a:xfrm>
        <a:prstGeom prst="rect">
          <a:avLst/>
        </a:prstGeom>
        <a:solidFill>
          <a:schemeClr val="accent4">
            <a:hueOff val="2450223"/>
            <a:satOff val="-10194"/>
            <a:lumOff val="2402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92024" tIns="192024" rIns="192024" bIns="192024" numCol="1" spcCol="1270" anchor="ctr" anchorCtr="0">
          <a:noAutofit/>
        </a:bodyPr>
        <a:lstStyle/>
        <a:p>
          <a:pPr marL="0" lvl="0" indent="0" algn="ctr" defTabSz="1200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2700" b="1" kern="1200" dirty="0"/>
            <a:t>Projetos e ideias</a:t>
          </a:r>
        </a:p>
      </dsp:txBody>
      <dsp:txXfrm>
        <a:off x="3217521" y="843016"/>
        <a:ext cx="2610233" cy="1566140"/>
      </dsp:txXfrm>
    </dsp:sp>
    <dsp:sp modelId="{8583370D-EA7F-4388-B476-F876009AC331}">
      <dsp:nvSpPr>
        <dsp:cNvPr id="0" name=""/>
        <dsp:cNvSpPr/>
      </dsp:nvSpPr>
      <dsp:spPr>
        <a:xfrm>
          <a:off x="1312050" y="2407356"/>
          <a:ext cx="6421175" cy="569753"/>
        </a:xfrm>
        <a:custGeom>
          <a:avLst/>
          <a:gdLst/>
          <a:ahLst/>
          <a:cxnLst/>
          <a:rect l="0" t="0" r="0" b="0"/>
          <a:pathLst>
            <a:path>
              <a:moveTo>
                <a:pt x="6421175" y="0"/>
              </a:moveTo>
              <a:lnTo>
                <a:pt x="6421175" y="301976"/>
              </a:lnTo>
              <a:lnTo>
                <a:pt x="0" y="301976"/>
              </a:lnTo>
              <a:lnTo>
                <a:pt x="0" y="569753"/>
              </a:lnTo>
            </a:path>
          </a:pathLst>
        </a:custGeom>
        <a:noFill/>
        <a:ln w="6350" cap="flat" cmpd="sng" algn="ctr">
          <a:solidFill>
            <a:schemeClr val="accent4">
              <a:hueOff val="6533927"/>
              <a:satOff val="-27185"/>
              <a:lumOff val="6405"/>
              <a:alphaOff val="0"/>
            </a:schemeClr>
          </a:solidFill>
          <a:prstDash val="solid"/>
          <a:miter lim="800000"/>
          <a:tailEnd type="arrow"/>
        </a:ln>
        <a:effectLst/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500" b="1" kern="1200"/>
        </a:p>
      </dsp:txBody>
      <dsp:txXfrm>
        <a:off x="4361409" y="2689231"/>
        <a:ext cx="322458" cy="6003"/>
      </dsp:txXfrm>
    </dsp:sp>
    <dsp:sp modelId="{42047004-98C4-4080-AE68-E7F01D2C4AA6}">
      <dsp:nvSpPr>
        <dsp:cNvPr id="0" name=""/>
        <dsp:cNvSpPr/>
      </dsp:nvSpPr>
      <dsp:spPr>
        <a:xfrm>
          <a:off x="6428109" y="843016"/>
          <a:ext cx="2610233" cy="1566140"/>
        </a:xfrm>
        <a:prstGeom prst="rect">
          <a:avLst/>
        </a:prstGeom>
        <a:solidFill>
          <a:schemeClr val="accent4">
            <a:hueOff val="4900445"/>
            <a:satOff val="-20388"/>
            <a:lumOff val="4804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92024" tIns="192024" rIns="192024" bIns="192024" numCol="1" spcCol="1270" anchor="ctr" anchorCtr="0">
          <a:noAutofit/>
        </a:bodyPr>
        <a:lstStyle/>
        <a:p>
          <a:pPr marL="0" lvl="0" indent="0" algn="ctr" defTabSz="1200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2700" b="1" kern="1200" dirty="0"/>
            <a:t>Leve a </a:t>
          </a:r>
          <a:r>
            <a:rPr lang="pt-BR" sz="2700" b="1" kern="1200" dirty="0">
              <a:solidFill>
                <a:srgbClr val="FF0000"/>
              </a:solidFill>
            </a:rPr>
            <a:t>promoção</a:t>
          </a:r>
          <a:r>
            <a:rPr lang="pt-BR" sz="2700" b="1" kern="1200" dirty="0"/>
            <a:t> dos Pobres</a:t>
          </a:r>
        </a:p>
      </dsp:txBody>
      <dsp:txXfrm>
        <a:off x="6428109" y="843016"/>
        <a:ext cx="2610233" cy="1566140"/>
      </dsp:txXfrm>
    </dsp:sp>
    <dsp:sp modelId="{18C75376-5CF5-4314-9FC1-699123E753C4}">
      <dsp:nvSpPr>
        <dsp:cNvPr id="0" name=""/>
        <dsp:cNvSpPr/>
      </dsp:nvSpPr>
      <dsp:spPr>
        <a:xfrm>
          <a:off x="2615367" y="3746860"/>
          <a:ext cx="569753" cy="91440"/>
        </a:xfrm>
        <a:custGeom>
          <a:avLst/>
          <a:gdLst/>
          <a:ahLst/>
          <a:cxnLst/>
          <a:rect l="0" t="0" r="0" b="0"/>
          <a:pathLst>
            <a:path>
              <a:moveTo>
                <a:pt x="0" y="45720"/>
              </a:moveTo>
              <a:lnTo>
                <a:pt x="569753" y="45720"/>
              </a:lnTo>
            </a:path>
          </a:pathLst>
        </a:custGeom>
        <a:noFill/>
        <a:ln w="6350" cap="flat" cmpd="sng" algn="ctr">
          <a:solidFill>
            <a:schemeClr val="accent4">
              <a:hueOff val="9800891"/>
              <a:satOff val="-40777"/>
              <a:lumOff val="9608"/>
              <a:alphaOff val="0"/>
            </a:schemeClr>
          </a:solidFill>
          <a:prstDash val="solid"/>
          <a:miter lim="800000"/>
          <a:tailEnd type="arrow"/>
        </a:ln>
        <a:effectLst/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pt-BR" sz="500" b="1" kern="1200"/>
        </a:p>
      </dsp:txBody>
      <dsp:txXfrm>
        <a:off x="2885235" y="3789578"/>
        <a:ext cx="30017" cy="6003"/>
      </dsp:txXfrm>
    </dsp:sp>
    <dsp:sp modelId="{F70DBCD4-281B-4AF4-BFE7-5E611BEAB4B8}">
      <dsp:nvSpPr>
        <dsp:cNvPr id="0" name=""/>
        <dsp:cNvSpPr/>
      </dsp:nvSpPr>
      <dsp:spPr>
        <a:xfrm>
          <a:off x="6934" y="3009510"/>
          <a:ext cx="2610233" cy="1566140"/>
        </a:xfrm>
        <a:prstGeom prst="rect">
          <a:avLst/>
        </a:prstGeom>
        <a:solidFill>
          <a:schemeClr val="accent4">
            <a:hueOff val="7350668"/>
            <a:satOff val="-30583"/>
            <a:lumOff val="7206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92024" tIns="192024" rIns="192024" bIns="192024" numCol="1" spcCol="1270" anchor="ctr" anchorCtr="0">
          <a:noAutofit/>
        </a:bodyPr>
        <a:lstStyle/>
        <a:p>
          <a:pPr marL="0" lvl="0" indent="0" algn="ctr" defTabSz="1200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2700" b="1" kern="1200" dirty="0"/>
            <a:t>Que os faça caminhar sozinhos</a:t>
          </a:r>
        </a:p>
      </dsp:txBody>
      <dsp:txXfrm>
        <a:off x="6934" y="3009510"/>
        <a:ext cx="2610233" cy="1566140"/>
      </dsp:txXfrm>
    </dsp:sp>
    <dsp:sp modelId="{0EA4F2F4-E188-4E20-B159-E3BC1D7F10AE}">
      <dsp:nvSpPr>
        <dsp:cNvPr id="0" name=""/>
        <dsp:cNvSpPr/>
      </dsp:nvSpPr>
      <dsp:spPr>
        <a:xfrm>
          <a:off x="3217521" y="3009510"/>
          <a:ext cx="2610233" cy="1566140"/>
        </a:xfrm>
        <a:prstGeom prst="rect">
          <a:avLst/>
        </a:prstGeom>
        <a:solidFill>
          <a:schemeClr val="accent4">
            <a:hueOff val="9800891"/>
            <a:satOff val="-40777"/>
            <a:lumOff val="9608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92024" tIns="192024" rIns="192024" bIns="192024" numCol="1" spcCol="1270" anchor="ctr" anchorCtr="0">
          <a:noAutofit/>
        </a:bodyPr>
        <a:lstStyle/>
        <a:p>
          <a:pPr marL="0" lvl="0" indent="0" algn="ctr" defTabSz="1200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2700" b="1" kern="1200" dirty="0"/>
            <a:t>A </a:t>
          </a:r>
          <a:r>
            <a:rPr lang="pt-BR" sz="2700" b="1" kern="1200" dirty="0">
              <a:solidFill>
                <a:srgbClr val="FF0000"/>
              </a:solidFill>
            </a:rPr>
            <a:t>ajuda</a:t>
          </a:r>
          <a:r>
            <a:rPr lang="pt-BR" sz="2700" b="1" kern="1200" dirty="0"/>
            <a:t> deve ser temporária</a:t>
          </a:r>
        </a:p>
      </dsp:txBody>
      <dsp:txXfrm>
        <a:off x="3217521" y="3009510"/>
        <a:ext cx="2610233" cy="1566140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7DAD778-6E6F-499A-B8FC-E68240A53DDF}">
      <dsp:nvSpPr>
        <dsp:cNvPr id="0" name=""/>
        <dsp:cNvSpPr/>
      </dsp:nvSpPr>
      <dsp:spPr>
        <a:xfrm>
          <a:off x="886002" y="1141"/>
          <a:ext cx="2501430" cy="1500858"/>
        </a:xfrm>
        <a:prstGeom prst="rect">
          <a:avLst/>
        </a:prstGeom>
        <a:solidFill>
          <a:schemeClr val="accent2">
            <a:lumMod val="7500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000" kern="1200" dirty="0"/>
            <a:t>Orientações</a:t>
          </a:r>
        </a:p>
      </dsp:txBody>
      <dsp:txXfrm>
        <a:off x="886002" y="1141"/>
        <a:ext cx="2501430" cy="1500858"/>
      </dsp:txXfrm>
    </dsp:sp>
    <dsp:sp modelId="{4750A79F-9B87-41CB-96C8-091192BFC185}">
      <dsp:nvSpPr>
        <dsp:cNvPr id="0" name=""/>
        <dsp:cNvSpPr/>
      </dsp:nvSpPr>
      <dsp:spPr>
        <a:xfrm>
          <a:off x="3637576" y="1141"/>
          <a:ext cx="2501430" cy="1500858"/>
        </a:xfrm>
        <a:prstGeom prst="rect">
          <a:avLst/>
        </a:prstGeom>
        <a:solidFill>
          <a:schemeClr val="accent4">
            <a:hueOff val="1633482"/>
            <a:satOff val="-6796"/>
            <a:lumOff val="1601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000" kern="1200" dirty="0"/>
            <a:t>Normas</a:t>
          </a:r>
        </a:p>
      </dsp:txBody>
      <dsp:txXfrm>
        <a:off x="3637576" y="1141"/>
        <a:ext cx="2501430" cy="1500858"/>
      </dsp:txXfrm>
    </dsp:sp>
    <dsp:sp modelId="{19A85DD6-6A45-4504-B966-90EA25117A16}">
      <dsp:nvSpPr>
        <dsp:cNvPr id="0" name=""/>
        <dsp:cNvSpPr/>
      </dsp:nvSpPr>
      <dsp:spPr>
        <a:xfrm>
          <a:off x="6389149" y="1141"/>
          <a:ext cx="2501430" cy="1500858"/>
        </a:xfrm>
        <a:prstGeom prst="rect">
          <a:avLst/>
        </a:prstGeom>
        <a:solidFill>
          <a:schemeClr val="accent4">
            <a:hueOff val="3266964"/>
            <a:satOff val="-13592"/>
            <a:lumOff val="3203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000" kern="1200" dirty="0"/>
            <a:t>Formas de conduta</a:t>
          </a:r>
        </a:p>
      </dsp:txBody>
      <dsp:txXfrm>
        <a:off x="6389149" y="1141"/>
        <a:ext cx="2501430" cy="1500858"/>
      </dsp:txXfrm>
    </dsp:sp>
    <dsp:sp modelId="{8274A0E5-FC2F-45C7-B230-281331A053C2}">
      <dsp:nvSpPr>
        <dsp:cNvPr id="0" name=""/>
        <dsp:cNvSpPr/>
      </dsp:nvSpPr>
      <dsp:spPr>
        <a:xfrm>
          <a:off x="886002" y="1752142"/>
          <a:ext cx="2501430" cy="1500858"/>
        </a:xfrm>
        <a:prstGeom prst="rect">
          <a:avLst/>
        </a:prstGeom>
        <a:solidFill>
          <a:schemeClr val="accent4">
            <a:hueOff val="4900445"/>
            <a:satOff val="-20388"/>
            <a:lumOff val="4804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000" kern="1200" dirty="0"/>
            <a:t>Regulamentos</a:t>
          </a:r>
        </a:p>
      </dsp:txBody>
      <dsp:txXfrm>
        <a:off x="886002" y="1752142"/>
        <a:ext cx="2501430" cy="1500858"/>
      </dsp:txXfrm>
    </dsp:sp>
    <dsp:sp modelId="{39FA648B-94D3-4F3C-B131-F2A917284FD4}">
      <dsp:nvSpPr>
        <dsp:cNvPr id="0" name=""/>
        <dsp:cNvSpPr/>
      </dsp:nvSpPr>
      <dsp:spPr>
        <a:xfrm>
          <a:off x="3637576" y="1752142"/>
          <a:ext cx="2501430" cy="1500858"/>
        </a:xfrm>
        <a:prstGeom prst="rect">
          <a:avLst/>
        </a:prstGeom>
        <a:solidFill>
          <a:schemeClr val="accent4">
            <a:hueOff val="6533927"/>
            <a:satOff val="-27185"/>
            <a:lumOff val="6405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000" kern="1200" dirty="0"/>
            <a:t>Informações</a:t>
          </a:r>
        </a:p>
      </dsp:txBody>
      <dsp:txXfrm>
        <a:off x="3637576" y="1752142"/>
        <a:ext cx="2501430" cy="1500858"/>
      </dsp:txXfrm>
    </dsp:sp>
    <dsp:sp modelId="{209DFDEA-74E9-4311-93BC-E910186FE46D}">
      <dsp:nvSpPr>
        <dsp:cNvPr id="0" name=""/>
        <dsp:cNvSpPr/>
      </dsp:nvSpPr>
      <dsp:spPr>
        <a:xfrm>
          <a:off x="6389149" y="1752142"/>
          <a:ext cx="2501430" cy="1500858"/>
        </a:xfrm>
        <a:prstGeom prst="rect">
          <a:avLst/>
        </a:prstGeom>
        <a:solidFill>
          <a:schemeClr val="accent4">
            <a:hueOff val="8167408"/>
            <a:satOff val="-33981"/>
            <a:lumOff val="8007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000" kern="1200" dirty="0"/>
            <a:t>Orações, etc.</a:t>
          </a:r>
        </a:p>
      </dsp:txBody>
      <dsp:txXfrm>
        <a:off x="6389149" y="1752142"/>
        <a:ext cx="2501430" cy="1500858"/>
      </dsp:txXfrm>
    </dsp:sp>
    <dsp:sp modelId="{692AB681-7FFC-4CDF-A32C-13203B7D4D6C}">
      <dsp:nvSpPr>
        <dsp:cNvPr id="0" name=""/>
        <dsp:cNvSpPr/>
      </dsp:nvSpPr>
      <dsp:spPr>
        <a:xfrm>
          <a:off x="3637576" y="3503144"/>
          <a:ext cx="2501430" cy="1500858"/>
        </a:xfrm>
        <a:prstGeom prst="rect">
          <a:avLst/>
        </a:prstGeom>
        <a:solidFill>
          <a:schemeClr val="accent4">
            <a:hueOff val="9800891"/>
            <a:satOff val="-40777"/>
            <a:lumOff val="9608"/>
            <a:alphaOff val="0"/>
          </a:schemeClr>
        </a:solidFill>
        <a:ln>
          <a:noFill/>
        </a:ln>
        <a:effectLst/>
        <a:sp3d extrusionH="50600" prstMaterial="metal">
          <a:bevelT w="101600" h="80600" prst="relaxedInset"/>
          <a:bevelB w="80600" h="80600" prst="relaxedInset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000" b="1" kern="120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  <a:cs typeface="Arial" charset="0"/>
            </a:rPr>
            <a:t>O que têm na Regra:</a:t>
          </a:r>
          <a:endParaRPr lang="pt-BR" sz="3000" b="1" kern="1200" dirty="0">
            <a:solidFill>
              <a:schemeClr val="bg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Garamond" panose="02020404030301010803" pitchFamily="18" charset="0"/>
          </a:endParaRPr>
        </a:p>
      </dsp:txBody>
      <dsp:txXfrm>
        <a:off x="3637576" y="3503144"/>
        <a:ext cx="2501430" cy="1500858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C79BB1B-C061-412E-A693-3CF2ABB8E6FB}">
      <dsp:nvSpPr>
        <dsp:cNvPr id="0" name=""/>
        <dsp:cNvSpPr/>
      </dsp:nvSpPr>
      <dsp:spPr>
        <a:xfrm>
          <a:off x="0" y="29108"/>
          <a:ext cx="5402456" cy="1319175"/>
        </a:xfrm>
        <a:prstGeom prst="roundRect">
          <a:avLst/>
        </a:prstGeom>
        <a:gradFill rotWithShape="0">
          <a:gsLst>
            <a:gs pos="0">
              <a:schemeClr val="accent4"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4"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4"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09550" tIns="209550" rIns="209550" bIns="209550" numCol="1" spcCol="1270" anchor="ctr" anchorCtr="0">
          <a:noAutofit/>
        </a:bodyPr>
        <a:lstStyle/>
        <a:p>
          <a:pPr marL="0" lvl="0" indent="0" algn="l" defTabSz="2444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5500" kern="1200" dirty="0">
              <a:solidFill>
                <a:schemeClr val="tx1"/>
              </a:solidFill>
            </a:rPr>
            <a:t>Visitar os Pobres</a:t>
          </a:r>
        </a:p>
      </dsp:txBody>
      <dsp:txXfrm>
        <a:off x="64397" y="93505"/>
        <a:ext cx="5273662" cy="1190381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C79BB1B-C061-412E-A693-3CF2ABB8E6FB}">
      <dsp:nvSpPr>
        <dsp:cNvPr id="0" name=""/>
        <dsp:cNvSpPr/>
      </dsp:nvSpPr>
      <dsp:spPr>
        <a:xfrm>
          <a:off x="0" y="232980"/>
          <a:ext cx="6260121" cy="887445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0970" tIns="140970" rIns="140970" bIns="140970" numCol="1" spcCol="1270" anchor="ctr" anchorCtr="0">
          <a:noAutofit/>
        </a:bodyPr>
        <a:lstStyle/>
        <a:p>
          <a:pPr marL="0" lvl="0" indent="0" algn="l" defTabSz="1644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700" kern="1200" dirty="0">
              <a:solidFill>
                <a:schemeClr val="tx1"/>
              </a:solidFill>
            </a:rPr>
            <a:t>Participar da reunião semanal</a:t>
          </a:r>
        </a:p>
      </dsp:txBody>
      <dsp:txXfrm>
        <a:off x="43321" y="276301"/>
        <a:ext cx="6173479" cy="800803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C79BB1B-C061-412E-A693-3CF2ABB8E6FB}">
      <dsp:nvSpPr>
        <dsp:cNvPr id="0" name=""/>
        <dsp:cNvSpPr/>
      </dsp:nvSpPr>
      <dsp:spPr>
        <a:xfrm>
          <a:off x="0" y="21097"/>
          <a:ext cx="5402456" cy="1319175"/>
        </a:xfrm>
        <a:prstGeom prst="roundRect">
          <a:avLst/>
        </a:prstGeom>
        <a:gradFill rotWithShape="0">
          <a:gsLst>
            <a:gs pos="0">
              <a:schemeClr val="accent4"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4"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4"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09550" tIns="209550" rIns="209550" bIns="209550" numCol="1" spcCol="1270" anchor="ctr" anchorCtr="0">
          <a:noAutofit/>
        </a:bodyPr>
        <a:lstStyle/>
        <a:p>
          <a:pPr marL="0" lvl="0" indent="0" algn="l" defTabSz="2444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5500" kern="1200" dirty="0">
              <a:solidFill>
                <a:schemeClr val="tx1"/>
              </a:solidFill>
            </a:rPr>
            <a:t>Visitar os Pobres</a:t>
          </a:r>
        </a:p>
      </dsp:txBody>
      <dsp:txXfrm>
        <a:off x="64397" y="85494"/>
        <a:ext cx="5273662" cy="1190381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C79BB1B-C061-412E-A693-3CF2ABB8E6FB}">
      <dsp:nvSpPr>
        <dsp:cNvPr id="0" name=""/>
        <dsp:cNvSpPr/>
      </dsp:nvSpPr>
      <dsp:spPr>
        <a:xfrm>
          <a:off x="0" y="382509"/>
          <a:ext cx="6260121" cy="887445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0970" tIns="140970" rIns="140970" bIns="140970" numCol="1" spcCol="1270" anchor="ctr" anchorCtr="0">
          <a:noAutofit/>
        </a:bodyPr>
        <a:lstStyle/>
        <a:p>
          <a:pPr marL="0" lvl="0" indent="0" algn="l" defTabSz="1644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3700" kern="1200" dirty="0">
              <a:solidFill>
                <a:schemeClr val="tx1"/>
              </a:solidFill>
            </a:rPr>
            <a:t>Participar da reunião semanal</a:t>
          </a:r>
        </a:p>
      </dsp:txBody>
      <dsp:txXfrm>
        <a:off x="43321" y="425830"/>
        <a:ext cx="6173479" cy="80080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bProcess3">
  <dgm:title val=""/>
  <dgm:desc val=""/>
  <dgm:catLst>
    <dgm:cat type="process" pri="18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axis="self" func="var" arg="dir" op="equ" val="norm">
        <dgm:alg type="snake">
          <dgm:param type="grDir" val="tL"/>
          <dgm:param type="flowDir" val="row"/>
          <dgm:param type="contDir" val="sameDir"/>
          <dgm:param type="bkpt" val="endCnv"/>
        </dgm:alg>
      </dgm:if>
      <dgm:else name="Name3">
        <dgm:alg type="snake">
          <dgm:param type="grDir" val="tR"/>
          <dgm:param type="flowDir" val="row"/>
          <dgm:param type="contDir" val="sameDir"/>
          <dgm:param type="bkpt" val="endCnv"/>
        </dgm:alg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w" for="ch" forName="sibTrans" refType="w" refFor="ch" refPtType="node" op="equ" fact="0.23"/>
      <dgm:constr type="sp" refType="w" refFor="ch" refForName="sibTrans" op="equ"/>
      <dgm:constr type="userB" for="des" forName="connectorText" refType="sp"/>
      <dgm:constr type="primFontSz" for="ch" ptType="node" op="equ" val="65"/>
      <dgm:constr type="h" for="ch" ptType="sibTrans" op="equ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h" refType="w" fact="0.6"/>
        </dgm:constrLst>
        <dgm:ruleLst>
          <dgm:rule type="primFontSz" val="5" fact="NaN" max="NaN"/>
        </dgm:ruleLst>
      </dgm:layoutNode>
      <dgm:forEach name="sibTransForEach" axis="followSib" ptType="sibTrans" cnt="1">
        <dgm:layoutNode name="sibTrans">
          <dgm:choose name="Name4">
            <dgm:if name="Name5" axis="self" func="var" arg="dir" op="equ" val="norm">
              <dgm:alg type="conn">
                <dgm:param type="connRout" val="bend"/>
                <dgm:param type="dim" val="1D"/>
                <dgm:param type="begPts" val="midR bCtr"/>
                <dgm:param type="endPts" val="midL tCtr"/>
              </dgm:alg>
            </dgm:if>
            <dgm:else name="Name6">
              <dgm:alg type="conn">
                <dgm:param type="connRout" val="bend"/>
                <dgm:param type="dim" val="1D"/>
                <dgm:param type="begPts" val="midL bCtr"/>
                <dgm:param type="endPts" val="midR tCtr"/>
              </dgm:alg>
            </dgm:else>
          </dgm:choose>
          <dgm:shape xmlns:r="http://schemas.openxmlformats.org/officeDocument/2006/relationships" type="conn" r:blip="" zOrderOff="-2">
            <dgm:adjLst/>
          </dgm:shape>
          <dgm:presOf axis="self"/>
          <dgm:constrLst>
            <dgm:constr type="begPad" val="-0.05"/>
            <dgm:constr type="endPad" val="0.9"/>
            <dgm:constr type="userA" for="ch" refType="connDist"/>
          </dgm:constrLst>
          <dgm:ruleLst/>
          <dgm:layoutNode name="connectorText">
            <dgm:alg type="tx">
              <dgm:param type="autoTxRot" val="upr"/>
            </dgm:alg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userA"/>
              <dgm:constr type="userB"/>
              <dgm:constr type="w" refType="userA" fact="0.05"/>
              <dgm:constr type="h" refType="userB" fact="0.01"/>
              <dgm:constr type="lMarg" val="1"/>
              <dgm:constr type="rMarg" val="1"/>
              <dgm:constr type="tMarg"/>
              <dgm:constr type="bMarg"/>
            </dgm:constrLst>
            <dgm:ruleLst>
              <dgm:rule type="w" val="NaN" fact="0.6" max="NaN"/>
              <dgm:rule type="h" val="NaN" fact="0.6" max="NaN"/>
              <dgm:rule type="primFontSz" val="5" fact="NaN" max="NaN"/>
            </dgm:ruleLst>
          </dgm:layoutNode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7">
  <dgm:title val=""/>
  <dgm:desc val=""/>
  <dgm:catLst>
    <dgm:cat type="3D" pri="11700"/>
  </dgm:catLst>
  <dgm:scene3d>
    <a:camera prst="perspectiveLeft" zoom="91000"/>
    <a:lightRig rig="threePt" dir="t">
      <a:rot lat="0" lon="0" rev="20640000"/>
    </a:lightRig>
  </dgm:scene3d>
  <dgm:styleLbl name="node0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threePt" dir="t"/>
    </dgm:scene3d>
    <dgm:sp3d extrusionH="50600" prstMaterial="clear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 extrusionH="50600" prstMaterial="metal">
      <a:bevelT w="101600" h="80600" prst="relaxedInset"/>
      <a:bevelB w="80600" h="80600" prst="relaxedInset"/>
    </dgm:sp3d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threePt" dir="t"/>
    </dgm:scene3d>
    <dgm:sp3d extrusionH="50600" prstMaterial="metal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 z="57200" extrusionH="10600" prstMaterial="plastic">
      <a:bevelT w="101600" h="8600" prst="relaxedInset"/>
      <a:bevelB w="8600" h="8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 z="-211800" extrusionH="10600" prstMaterial="plastic">
      <a:bevelT w="101600" h="8600" prst="relaxedInset"/>
      <a:bevelB w="8600" h="8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 z="-1100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SibTrans2D1">
    <dgm:scene3d>
      <a:camera prst="orthographicFront"/>
      <a:lightRig rig="threePt" dir="t"/>
    </dgm:scene3d>
    <dgm:sp3d z="106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ibTrans2D1">
    <dgm:scene3d>
      <a:camera prst="orthographicFront"/>
      <a:lightRig rig="threePt" dir="t"/>
    </dgm:scene3d>
    <dgm:sp3d z="-2118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1D1">
    <dgm:scene3d>
      <a:camera prst="orthographicFront"/>
      <a:lightRig rig="threePt" dir="t"/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0000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 z="-1100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threePt" dir="t"/>
    </dgm:scene3d>
    <dgm:sp3d z="-1100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threePt" dir="t"/>
    </dgm:scene3d>
    <dgm:sp3d z="-110000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threePt" dir="t"/>
    </dgm:scene3d>
    <dgm:sp3d z="-110000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threePt" dir="t"/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 z="-161800" extrusionH="10600" prstMaterial="matte">
      <a:bevelT w="90600" h="18600" prst="softRound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 extrusionH="50600">
      <a:bevelT w="101600" h="80600"/>
      <a:bevelB w="80600" h="806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 extrusionH="50600">
      <a:bevelT w="101600" h="806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 z="-161800" extrusionH="10600" prstMaterial="matte">
      <a:bevelT w="90600" h="18600" prst="softRound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 extrusionH="50600" contourW="3000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 z="-161800" extrusionH="10600" contourW="3000">
      <a:bevelT w="48600" h="8600" prst="softRound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 extrusionH="50600" contourW="3000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 z="-161800" extrusionH="10600" contourW="3000">
      <a:bevelT w="48600" h="8600" prst="relaxedInset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 z="-161800" extrusionH="600" contourW="3000">
      <a:bevelT w="48600" h="18600" prst="relaxedInset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 extrusionH="50600">
      <a:bevelT w="80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 z="57200" extrusionH="600" contourW="3000" prstMaterial="plastic">
      <a:bevelT w="80600" h="18600" prst="relaxedInset"/>
      <a:bevelB w="80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7">
  <dgm:title val=""/>
  <dgm:desc val=""/>
  <dgm:catLst>
    <dgm:cat type="3D" pri="11700"/>
  </dgm:catLst>
  <dgm:scene3d>
    <a:camera prst="perspectiveLeft" zoom="91000"/>
    <a:lightRig rig="threePt" dir="t">
      <a:rot lat="0" lon="0" rev="20640000"/>
    </a:lightRig>
  </dgm:scene3d>
  <dgm:styleLbl name="node0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threePt" dir="t"/>
    </dgm:scene3d>
    <dgm:sp3d extrusionH="50600" prstMaterial="clear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 extrusionH="50600" prstMaterial="metal">
      <a:bevelT w="101600" h="80600" prst="relaxedInset"/>
      <a:bevelB w="80600" h="80600" prst="relaxedInset"/>
    </dgm:sp3d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threePt" dir="t"/>
    </dgm:scene3d>
    <dgm:sp3d extrusionH="50600" prstMaterial="metal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 z="57200" extrusionH="10600" prstMaterial="plastic">
      <a:bevelT w="101600" h="8600" prst="relaxedInset"/>
      <a:bevelB w="8600" h="8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 z="-211800" extrusionH="10600" prstMaterial="plastic">
      <a:bevelT w="101600" h="8600" prst="relaxedInset"/>
      <a:bevelB w="8600" h="8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 z="-1100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SibTrans2D1">
    <dgm:scene3d>
      <a:camera prst="orthographicFront"/>
      <a:lightRig rig="threePt" dir="t"/>
    </dgm:scene3d>
    <dgm:sp3d z="106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ibTrans2D1">
    <dgm:scene3d>
      <a:camera prst="orthographicFront"/>
      <a:lightRig rig="threePt" dir="t"/>
    </dgm:scene3d>
    <dgm:sp3d z="-2118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1D1">
    <dgm:scene3d>
      <a:camera prst="orthographicFront"/>
      <a:lightRig rig="threePt" dir="t"/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0000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threePt" dir="t"/>
    </dgm:scene3d>
    <dgm:sp3d extrusionH="50600" prstMaterial="plastic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 z="-1100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threePt" dir="t"/>
    </dgm:scene3d>
    <dgm:sp3d z="-110000">
      <a:bevelT w="40600" h="2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threePt" dir="t"/>
    </dgm:scene3d>
    <dgm:sp3d z="-110000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threePt" dir="t"/>
    </dgm:scene3d>
    <dgm:sp3d z="-110000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threePt" dir="t"/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 z="-161800" extrusionH="10600" prstMaterial="matte">
      <a:bevelT w="90600" h="18600" prst="softRound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 extrusionH="50600">
      <a:bevelT w="101600" h="80600"/>
      <a:bevelB w="80600" h="806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 extrusionH="50600">
      <a:bevelT w="101600" h="806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 z="-161800" extrusionH="10600" prstMaterial="matte">
      <a:bevelT w="90600" h="18600" prst="softRound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 extrusionH="50600" contourW="3000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 z="-161800" extrusionH="10600" contourW="3000">
      <a:bevelT w="48600" h="8600" prst="softRound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 extrusionH="50600" contourW="3000">
      <a:bevelT w="101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 z="-161800" extrusionH="10600" contourW="3000">
      <a:bevelT w="48600" h="8600" prst="relaxedInset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 z="57200" extrusionH="600" contourW="3000">
      <a:bevelT w="48600" h="18600" prst="relaxedInset"/>
      <a:bevelB w="48600" h="8600" prst="relaxedInset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 z="-161800" extrusionH="600" contourW="3000">
      <a:bevelT w="48600" h="18600" prst="relaxedInset"/>
      <a:bevelB w="48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 extrusionH="50600">
      <a:bevelT w="80600" h="80600" prst="relaxedInset"/>
      <a:bevelB w="80600" h="80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 z="57200" extrusionH="600" contourW="3000" prstMaterial="plastic">
      <a:bevelT w="80600" h="18600" prst="relaxedInset"/>
      <a:bevelB w="80600" h="8600" prst="relaxedInset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>
            <a:extLst>
              <a:ext uri="{FF2B5EF4-FFF2-40B4-BE49-F238E27FC236}">
                <a16:creationId xmlns:a16="http://schemas.microsoft.com/office/drawing/2014/main" id="{B2AFC87B-73E9-E744-469D-F193A8C46BB8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A480A03D-758B-BD49-0F31-04793516374C}"/>
              </a:ext>
            </a:extLst>
          </p:cNvPr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8C5B5D47-D7C2-4604-9E46-9A6CE2C85285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4" name="Espaço Reservado para Imagem de Slide 3">
            <a:extLst>
              <a:ext uri="{FF2B5EF4-FFF2-40B4-BE49-F238E27FC236}">
                <a16:creationId xmlns:a16="http://schemas.microsoft.com/office/drawing/2014/main" id="{F6B1A8A7-B4FA-D05B-5E16-F483C59E208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t-BR" noProof="0"/>
          </a:p>
        </p:txBody>
      </p:sp>
      <p:sp>
        <p:nvSpPr>
          <p:cNvPr id="5" name="Espaço Reservado para Anotações 4">
            <a:extLst>
              <a:ext uri="{FF2B5EF4-FFF2-40B4-BE49-F238E27FC236}">
                <a16:creationId xmlns:a16="http://schemas.microsoft.com/office/drawing/2014/main" id="{2D627252-DE14-66E0-F046-1EB219284DC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 noProof="0"/>
              <a:t>Clique para editar os estilos de texto Mestres</a:t>
            </a:r>
          </a:p>
          <a:p>
            <a:pPr lvl="1"/>
            <a:r>
              <a:rPr lang="pt-BR" noProof="0"/>
              <a:t>Segundo nível</a:t>
            </a:r>
          </a:p>
          <a:p>
            <a:pPr lvl="2"/>
            <a:r>
              <a:rPr lang="pt-BR" noProof="0"/>
              <a:t>Terceiro nível</a:t>
            </a:r>
          </a:p>
          <a:p>
            <a:pPr lvl="3"/>
            <a:r>
              <a:rPr lang="pt-BR" noProof="0"/>
              <a:t>Quarto nível</a:t>
            </a:r>
          </a:p>
          <a:p>
            <a:pPr lvl="4"/>
            <a:r>
              <a:rPr lang="pt-BR" noProof="0"/>
              <a:t>Quinto nível</a:t>
            </a:r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4A54B777-9FB8-1CFE-E7B7-664AB054DAD8}"/>
              </a:ext>
            </a:extLst>
          </p:cNvPr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9C39DF69-24D4-DDA6-25C4-B6D53F3531F7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Calibri" panose="020F0502020204030204" pitchFamily="34" charset="0"/>
              </a:defRPr>
            </a:lvl1pPr>
          </a:lstStyle>
          <a:p>
            <a:pPr>
              <a:defRPr/>
            </a:pPr>
            <a:fld id="{8CEA1D7D-EAC7-479C-9401-EF8CC8937870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Google Shape;206;g35f391192_04:notes">
            <a:extLst>
              <a:ext uri="{FF2B5EF4-FFF2-40B4-BE49-F238E27FC236}">
                <a16:creationId xmlns:a16="http://schemas.microsoft.com/office/drawing/2014/main" id="{C78BDDA3-972C-4DA4-6A6C-2E729116D03C}"/>
              </a:ext>
            </a:extLst>
          </p:cNvPr>
          <p:cNvSpPr>
            <a:spLocks noGrp="1" noRot="1" noChangeAspect="1" noTextEdit="1"/>
          </p:cNvSpPr>
          <p:nvPr>
            <p:ph type="sldImg" idx="2"/>
          </p:nvPr>
        </p:nvSpPr>
        <p:spPr bwMode="auto">
          <a:xfrm>
            <a:off x="381000" y="685800"/>
            <a:ext cx="6096000" cy="3429000"/>
          </a:xfrm>
          <a:custGeom>
            <a:avLst/>
            <a:gdLst>
              <a:gd name="T0" fmla="*/ 0 w 120000"/>
              <a:gd name="T1" fmla="*/ 0 h 120000"/>
              <a:gd name="T2" fmla="*/ 6096000 w 120000"/>
              <a:gd name="T3" fmla="*/ 0 h 120000"/>
              <a:gd name="T4" fmla="*/ 6096000 w 120000"/>
              <a:gd name="T5" fmla="*/ 3429000 h 120000"/>
              <a:gd name="T6" fmla="*/ 0 w 120000"/>
              <a:gd name="T7" fmla="*/ 3429000 h 120000"/>
              <a:gd name="T8" fmla="*/ 0 w 120000"/>
              <a:gd name="T9" fmla="*/ 0 h 12000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lnTo>
                  <a:pt x="0" y="0"/>
                </a:lnTo>
                <a:close/>
              </a:path>
            </a:pathLst>
          </a:custGeom>
          <a:noFill/>
          <a:ln>
            <a:solidFill>
              <a:srgbClr val="00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243" name="Google Shape;207;g35f391192_04:notes">
            <a:extLst>
              <a:ext uri="{FF2B5EF4-FFF2-40B4-BE49-F238E27FC236}">
                <a16:creationId xmlns:a16="http://schemas.microsoft.com/office/drawing/2014/main" id="{081BECF5-6993-D0B3-2F1B-8F873BE08DB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4343400"/>
            <a:ext cx="5486400" cy="41148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91425" tIns="91425" rIns="91425" bIns="91425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pt-BR" altLang="pt-BR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Espaço Reservado para Imagem de Slide 1">
            <a:extLst>
              <a:ext uri="{FF2B5EF4-FFF2-40B4-BE49-F238E27FC236}">
                <a16:creationId xmlns:a16="http://schemas.microsoft.com/office/drawing/2014/main" id="{49C69173-E91D-D9D2-ECDB-BBFF86A35206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3795" name="Espaço Reservado para Anotações 2">
            <a:extLst>
              <a:ext uri="{FF2B5EF4-FFF2-40B4-BE49-F238E27FC236}">
                <a16:creationId xmlns:a16="http://schemas.microsoft.com/office/drawing/2014/main" id="{44BF1DCD-2D6B-5EB2-9E81-134848772EFC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pt-BR" altLang="pt-BR"/>
          </a:p>
        </p:txBody>
      </p:sp>
      <p:sp>
        <p:nvSpPr>
          <p:cNvPr id="33796" name="Espaço Reservado para Número de Slide 3">
            <a:extLst>
              <a:ext uri="{FF2B5EF4-FFF2-40B4-BE49-F238E27FC236}">
                <a16:creationId xmlns:a16="http://schemas.microsoft.com/office/drawing/2014/main" id="{2C36F4F4-FA6C-F6E8-3A49-16F46FA5CBDA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209BB26A-ECA5-4A59-937A-0FCB771E227E}" type="slidenum">
              <a:rPr lang="pt-BR" altLang="pt-BR" smtClean="0"/>
              <a:pPr>
                <a:spcBef>
                  <a:spcPct val="0"/>
                </a:spcBef>
              </a:pPr>
              <a:t>14</a:t>
            </a:fld>
            <a:endParaRPr lang="pt-BR" altLang="pt-BR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Espaço Reservado para Imagem de Slide 1">
            <a:extLst>
              <a:ext uri="{FF2B5EF4-FFF2-40B4-BE49-F238E27FC236}">
                <a16:creationId xmlns:a16="http://schemas.microsoft.com/office/drawing/2014/main" id="{88898272-A58D-CE09-DA61-F793744E951B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3555" name="Espaço Reservado para Anotações 2">
            <a:extLst>
              <a:ext uri="{FF2B5EF4-FFF2-40B4-BE49-F238E27FC236}">
                <a16:creationId xmlns:a16="http://schemas.microsoft.com/office/drawing/2014/main" id="{F8D36F5F-B284-2AFD-F0BE-1F0A26747194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pt-BR" altLang="pt-BR"/>
          </a:p>
        </p:txBody>
      </p:sp>
      <p:sp>
        <p:nvSpPr>
          <p:cNvPr id="23556" name="Espaço Reservado para Número de Slide 3">
            <a:extLst>
              <a:ext uri="{FF2B5EF4-FFF2-40B4-BE49-F238E27FC236}">
                <a16:creationId xmlns:a16="http://schemas.microsoft.com/office/drawing/2014/main" id="{451902FC-86F6-768B-6720-43E486A4321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5916A008-0AB3-493E-9E9E-E25905CC0E09}" type="slidenum">
              <a:rPr lang="pt-BR" altLang="pt-BR" smtClean="0"/>
              <a:pPr>
                <a:spcBef>
                  <a:spcPct val="0"/>
                </a:spcBef>
              </a:pPr>
              <a:t>20</a:t>
            </a:fld>
            <a:endParaRPr lang="pt-BR" altLang="pt-BR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11B7A45-B5DF-B025-4C53-BA43EF861C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BA34FB4-EA14-4659-B5C5-ADE661B2B844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4A7E9258-479A-2B93-D2B8-33ED0275D9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384BF98-0963-5C5A-4FB8-C0BE527F19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1694165-63F5-4BE2-A457-2CBF205F5FC7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347893142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7FEA75B7-3F09-7B95-69D6-91E45CBC4F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977956-975F-4DD3-86B1-F2261ECFA630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67D8F75-415F-FE33-1242-B0273651FC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190D5073-36F4-E4A8-3A35-E51F03D733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1195490-E8EB-4A0D-A8D5-CCEA706F8876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60251493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049C9510-6E81-A641-F9ED-00D88DE2E1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BDFFC40-9BEC-4BCC-965B-4487A75F85A6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588A4C72-2019-13F0-6D05-1E9C5A648BB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AB4E9B72-87D5-742C-0722-DA4677A005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E0B81E-8AAE-4695-A27E-87644A693B57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41005739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3">
            <a:extLst>
              <a:ext uri="{FF2B5EF4-FFF2-40B4-BE49-F238E27FC236}">
                <a16:creationId xmlns:a16="http://schemas.microsoft.com/office/drawing/2014/main" id="{AE682D36-E20F-D76E-1473-B943F6D473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B25ABA-D0AB-4A01-84DE-A961AA0E032A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6" name="Espaço Reservado para Rodapé 4">
            <a:extLst>
              <a:ext uri="{FF2B5EF4-FFF2-40B4-BE49-F238E27FC236}">
                <a16:creationId xmlns:a16="http://schemas.microsoft.com/office/drawing/2014/main" id="{6BFE0FF1-FBB8-D64A-407A-4BD94AE786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7" name="Espaço Reservado para Número de Slide 5">
            <a:extLst>
              <a:ext uri="{FF2B5EF4-FFF2-40B4-BE49-F238E27FC236}">
                <a16:creationId xmlns:a16="http://schemas.microsoft.com/office/drawing/2014/main" id="{2B3070E1-8244-92A2-97F3-DBB7BD20C6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09B9BD-EC71-41FD-AA91-9724BE5E44B9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73946459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3">
            <a:extLst>
              <a:ext uri="{FF2B5EF4-FFF2-40B4-BE49-F238E27FC236}">
                <a16:creationId xmlns:a16="http://schemas.microsoft.com/office/drawing/2014/main" id="{D47EA7C7-A2E4-A2FB-EF51-EBE0261748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6F13F9B-0C84-48E7-B540-BDD6CE902983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8" name="Espaço Reservado para Rodapé 4">
            <a:extLst>
              <a:ext uri="{FF2B5EF4-FFF2-40B4-BE49-F238E27FC236}">
                <a16:creationId xmlns:a16="http://schemas.microsoft.com/office/drawing/2014/main" id="{49C39AA7-1D94-756D-79FB-27E6098BE2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9" name="Espaço Reservado para Número de Slide 5">
            <a:extLst>
              <a:ext uri="{FF2B5EF4-FFF2-40B4-BE49-F238E27FC236}">
                <a16:creationId xmlns:a16="http://schemas.microsoft.com/office/drawing/2014/main" id="{F750F163-4817-5867-A8C0-EC6AFD3AAFE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6172BBC-EB99-4BFC-846A-9B50AAC3E943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78802267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3">
            <a:extLst>
              <a:ext uri="{FF2B5EF4-FFF2-40B4-BE49-F238E27FC236}">
                <a16:creationId xmlns:a16="http://schemas.microsoft.com/office/drawing/2014/main" id="{8AD21E4D-C16C-EE7A-82D6-A2E4597459A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680BF61-0384-49DE-9D5A-EFE88F74C2DA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4" name="Espaço Reservado para Rodapé 4">
            <a:extLst>
              <a:ext uri="{FF2B5EF4-FFF2-40B4-BE49-F238E27FC236}">
                <a16:creationId xmlns:a16="http://schemas.microsoft.com/office/drawing/2014/main" id="{2CB9A941-AB5C-7FC3-381B-9BF10839F8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5" name="Espaço Reservado para Número de Slide 5">
            <a:extLst>
              <a:ext uri="{FF2B5EF4-FFF2-40B4-BE49-F238E27FC236}">
                <a16:creationId xmlns:a16="http://schemas.microsoft.com/office/drawing/2014/main" id="{862D5A87-10C9-82DB-405B-E2632164F0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C8770D-22FD-4EDB-80A3-BD5A03834768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38472817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3">
            <a:extLst>
              <a:ext uri="{FF2B5EF4-FFF2-40B4-BE49-F238E27FC236}">
                <a16:creationId xmlns:a16="http://schemas.microsoft.com/office/drawing/2014/main" id="{55ED5607-4A8A-F29A-71AC-0C01F8819D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510CD2-C7C3-49BF-8190-A39DB94808AC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3" name="Espaço Reservado para Rodapé 4">
            <a:extLst>
              <a:ext uri="{FF2B5EF4-FFF2-40B4-BE49-F238E27FC236}">
                <a16:creationId xmlns:a16="http://schemas.microsoft.com/office/drawing/2014/main" id="{12D3EC9A-2194-BC2C-CD3E-91587759F4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4" name="Espaço Reservado para Número de Slide 5">
            <a:extLst>
              <a:ext uri="{FF2B5EF4-FFF2-40B4-BE49-F238E27FC236}">
                <a16:creationId xmlns:a16="http://schemas.microsoft.com/office/drawing/2014/main" id="{56EAF982-BCB5-A478-912D-106B7DAF9B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392A701-F92E-488F-9251-ED3BED15941A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24417789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3">
            <a:extLst>
              <a:ext uri="{FF2B5EF4-FFF2-40B4-BE49-F238E27FC236}">
                <a16:creationId xmlns:a16="http://schemas.microsoft.com/office/drawing/2014/main" id="{0A55A307-506C-70F5-0510-B11A4B3DF0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C7D8509-ADBC-4486-BBCA-DB8D0923D18D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6" name="Espaço Reservado para Rodapé 4">
            <a:extLst>
              <a:ext uri="{FF2B5EF4-FFF2-40B4-BE49-F238E27FC236}">
                <a16:creationId xmlns:a16="http://schemas.microsoft.com/office/drawing/2014/main" id="{400FF0D4-D93C-8224-7A53-6C395CD3BA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7" name="Espaço Reservado para Número de Slide 5">
            <a:extLst>
              <a:ext uri="{FF2B5EF4-FFF2-40B4-BE49-F238E27FC236}">
                <a16:creationId xmlns:a16="http://schemas.microsoft.com/office/drawing/2014/main" id="{EDDEBEC5-3D5A-4B82-C39D-F642ACFADA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1AC752-BC25-40A6-963F-5CB18D8D3E2E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9028705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3">
            <a:extLst>
              <a:ext uri="{FF2B5EF4-FFF2-40B4-BE49-F238E27FC236}">
                <a16:creationId xmlns:a16="http://schemas.microsoft.com/office/drawing/2014/main" id="{8DDCB2F5-6AFD-C54E-8E8F-C1FE6931375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173DCD9-2836-47FE-BBA9-E167306928E6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6" name="Espaço Reservado para Rodapé 4">
            <a:extLst>
              <a:ext uri="{FF2B5EF4-FFF2-40B4-BE49-F238E27FC236}">
                <a16:creationId xmlns:a16="http://schemas.microsoft.com/office/drawing/2014/main" id="{42F10735-CDA4-1BEA-C3B3-C7E605571D8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7" name="Espaço Reservado para Número de Slide 5">
            <a:extLst>
              <a:ext uri="{FF2B5EF4-FFF2-40B4-BE49-F238E27FC236}">
                <a16:creationId xmlns:a16="http://schemas.microsoft.com/office/drawing/2014/main" id="{B2B22492-3B75-333B-5C24-961548537D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540FD02-ABFC-444A-B1D8-16569EC06E1C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22858793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EB7CF59-1DC2-872F-2F65-1A7E722FDC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F3E7D91-98F6-404E-8436-85708EE9CED7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9E9D329-F494-FFD0-21E7-E9758C5D1D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A6CB72D6-513E-3396-AC6C-2757ECE0F4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AEC7B6C-F313-4E04-B843-504685BA747F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366235188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57D34F4-BE59-9313-865A-3E56B6A6CE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0EAB749-9923-48FD-88F2-6B4CCDE5E8EC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41ECC5E1-B87D-42D9-D335-E59FCB3A84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D7511FF-06DE-7ACD-B59B-E4793A287B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D352646-3997-464E-BF14-01553D85B791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66771079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Espaço Reservado para Título 1">
            <a:extLst>
              <a:ext uri="{FF2B5EF4-FFF2-40B4-BE49-F238E27FC236}">
                <a16:creationId xmlns:a16="http://schemas.microsoft.com/office/drawing/2014/main" id="{942E7420-DF3A-57A4-C945-630EC3F8EBFE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t-BR" altLang="pt-BR"/>
              <a:t>Clique para editar o título Mestre</a:t>
            </a:r>
          </a:p>
        </p:txBody>
      </p:sp>
      <p:sp>
        <p:nvSpPr>
          <p:cNvPr id="1027" name="Espaço Reservado para Texto 2">
            <a:extLst>
              <a:ext uri="{FF2B5EF4-FFF2-40B4-BE49-F238E27FC236}">
                <a16:creationId xmlns:a16="http://schemas.microsoft.com/office/drawing/2014/main" id="{B98F49E8-3D58-EFDE-4817-73A7CEA9FA87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t-BR" altLang="pt-BR"/>
              <a:t>Clique para editar os estilos de texto Mestres</a:t>
            </a:r>
          </a:p>
          <a:p>
            <a:pPr lvl="1"/>
            <a:r>
              <a:rPr lang="pt-BR" altLang="pt-BR"/>
              <a:t>Segundo nível</a:t>
            </a:r>
          </a:p>
          <a:p>
            <a:pPr lvl="2"/>
            <a:r>
              <a:rPr lang="pt-BR" altLang="pt-BR"/>
              <a:t>Terceiro nível</a:t>
            </a:r>
          </a:p>
          <a:p>
            <a:pPr lvl="3"/>
            <a:r>
              <a:rPr lang="pt-BR" altLang="pt-BR"/>
              <a:t>Quarto nível</a:t>
            </a:r>
          </a:p>
          <a:p>
            <a:pPr lvl="4"/>
            <a:r>
              <a:rPr lang="pt-BR" alt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F806FA34-56B7-F260-E41A-FDAB503E0B4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CC011917-C837-49C4-AC1B-CBBA99DEE640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E488445A-7C81-E9A2-39C8-ABECC81EC28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4EA3B41-926D-DE04-7E55-409DA03E250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rgbClr val="898989"/>
                </a:solidFill>
                <a:latin typeface="Calibri" panose="020F0502020204030204" pitchFamily="34" charset="0"/>
              </a:defRPr>
            </a:lvl1pPr>
          </a:lstStyle>
          <a:p>
            <a:pPr>
              <a:defRPr/>
            </a:pPr>
            <a:fld id="{D8B5BCF7-F1D4-4F4F-A9C0-8AACEE53716B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2pPr>
      <a:lvl3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3pPr>
      <a:lvl4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4pPr>
      <a:lvl5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5pPr>
      <a:lvl6pPr marL="4572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6pPr>
      <a:lvl7pPr marL="9144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7pPr>
      <a:lvl8pPr marL="13716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8pPr>
      <a:lvl9pPr marL="18288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9pPr>
    </p:titleStyle>
    <p:bodyStyle>
      <a:lvl1pPr marL="228600" indent="-228600" algn="l" rtl="0" eaLnBrk="0" fontAlgn="base" hangingPunct="0">
        <a:lnSpc>
          <a:spcPct val="90000"/>
        </a:lnSpc>
        <a:spcBef>
          <a:spcPts val="1000"/>
        </a:spcBef>
        <a:spcAft>
          <a:spcPct val="0"/>
        </a:spcAft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image" Target="../media/image7.png"/><Relationship Id="rId7" Type="http://schemas.openxmlformats.org/officeDocument/2006/relationships/image" Target="../media/image1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gif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gif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9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5.png"/><Relationship Id="rId4" Type="http://schemas.openxmlformats.org/officeDocument/2006/relationships/image" Target="../media/image24.gi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3.xml"/><Relationship Id="rId13" Type="http://schemas.openxmlformats.org/officeDocument/2006/relationships/diagramColors" Target="../diagrams/colors4.xml"/><Relationship Id="rId3" Type="http://schemas.openxmlformats.org/officeDocument/2006/relationships/image" Target="../media/image30.png"/><Relationship Id="rId7" Type="http://schemas.openxmlformats.org/officeDocument/2006/relationships/diagramQuickStyle" Target="../diagrams/quickStyle3.xml"/><Relationship Id="rId12" Type="http://schemas.openxmlformats.org/officeDocument/2006/relationships/diagramQuickStyle" Target="../diagrams/quickStyle4.xml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diagramLayout" Target="../diagrams/layout3.xml"/><Relationship Id="rId11" Type="http://schemas.openxmlformats.org/officeDocument/2006/relationships/diagramLayout" Target="../diagrams/layout4.xml"/><Relationship Id="rId5" Type="http://schemas.openxmlformats.org/officeDocument/2006/relationships/diagramData" Target="../diagrams/data3.xml"/><Relationship Id="rId10" Type="http://schemas.openxmlformats.org/officeDocument/2006/relationships/diagramData" Target="../diagrams/data4.xml"/><Relationship Id="rId4" Type="http://schemas.openxmlformats.org/officeDocument/2006/relationships/image" Target="../media/image31.jpeg"/><Relationship Id="rId9" Type="http://schemas.microsoft.com/office/2007/relationships/diagramDrawing" Target="../diagrams/drawing3.xml"/><Relationship Id="rId14" Type="http://schemas.microsoft.com/office/2007/relationships/diagramDrawing" Target="../diagrams/drawing4.xml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5.xml"/><Relationship Id="rId13" Type="http://schemas.openxmlformats.org/officeDocument/2006/relationships/diagramColors" Target="../diagrams/colors6.xml"/><Relationship Id="rId3" Type="http://schemas.openxmlformats.org/officeDocument/2006/relationships/image" Target="../media/image30.png"/><Relationship Id="rId7" Type="http://schemas.openxmlformats.org/officeDocument/2006/relationships/diagramQuickStyle" Target="../diagrams/quickStyle5.xml"/><Relationship Id="rId12" Type="http://schemas.openxmlformats.org/officeDocument/2006/relationships/diagramQuickStyle" Target="../diagrams/quickStyle6.xml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diagramLayout" Target="../diagrams/layout5.xml"/><Relationship Id="rId11" Type="http://schemas.openxmlformats.org/officeDocument/2006/relationships/diagramLayout" Target="../diagrams/layout6.xml"/><Relationship Id="rId5" Type="http://schemas.openxmlformats.org/officeDocument/2006/relationships/diagramData" Target="../diagrams/data5.xml"/><Relationship Id="rId10" Type="http://schemas.openxmlformats.org/officeDocument/2006/relationships/diagramData" Target="../diagrams/data6.xml"/><Relationship Id="rId4" Type="http://schemas.openxmlformats.org/officeDocument/2006/relationships/image" Target="../media/image31.jpeg"/><Relationship Id="rId9" Type="http://schemas.microsoft.com/office/2007/relationships/diagramDrawing" Target="../diagrams/drawing5.xml"/><Relationship Id="rId14" Type="http://schemas.microsoft.com/office/2007/relationships/diagramDrawing" Target="../diagrams/drawing6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7.jpeg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5.jpe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Imagem 4">
            <a:extLst>
              <a:ext uri="{FF2B5EF4-FFF2-40B4-BE49-F238E27FC236}">
                <a16:creationId xmlns:a16="http://schemas.microsoft.com/office/drawing/2014/main" id="{9A293160-FA3D-BB5B-7797-8BFC587AB0C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36975" y="1055688"/>
            <a:ext cx="4718050" cy="4746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075" name="Agrupar 5">
            <a:extLst>
              <a:ext uri="{FF2B5EF4-FFF2-40B4-BE49-F238E27FC236}">
                <a16:creationId xmlns:a16="http://schemas.microsoft.com/office/drawing/2014/main" id="{66C4E7F0-B282-907F-F6A8-731DBE316AB1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D452C735-2A1B-49D7-8C6A-A294275FC771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 dirty="0"/>
            </a:p>
          </p:txBody>
        </p:sp>
        <p:grpSp>
          <p:nvGrpSpPr>
            <p:cNvPr id="3077" name="Agrupar 7">
              <a:extLst>
                <a:ext uri="{FF2B5EF4-FFF2-40B4-BE49-F238E27FC236}">
                  <a16:creationId xmlns:a16="http://schemas.microsoft.com/office/drawing/2014/main" id="{885EA14F-3984-DAED-2447-0639847DCBA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CF7703EE-F84F-2CCD-FCDA-F177AEA344D8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CDE2178B-7990-BE7C-1E86-8C9C8A5F5E18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 dirty="0"/>
              </a:p>
            </p:txBody>
          </p:sp>
        </p:grpSp>
      </p:grp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Imagem 3">
            <a:extLst>
              <a:ext uri="{FF2B5EF4-FFF2-40B4-BE49-F238E27FC236}">
                <a16:creationId xmlns:a16="http://schemas.microsoft.com/office/drawing/2014/main" id="{43A4A3DD-3F62-8A33-08F5-C3294C463657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289425" y="658813"/>
            <a:ext cx="3614738" cy="554037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Imagem 4">
            <a:extLst>
              <a:ext uri="{FF2B5EF4-FFF2-40B4-BE49-F238E27FC236}">
                <a16:creationId xmlns:a16="http://schemas.microsoft.com/office/drawing/2014/main" id="{3548F36A-F8F3-8657-B153-7511BB7DE69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C27024A7-F27F-22D9-8494-BC78964BBFBC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21508" name="Agrupar 9">
            <a:extLst>
              <a:ext uri="{FF2B5EF4-FFF2-40B4-BE49-F238E27FC236}">
                <a16:creationId xmlns:a16="http://schemas.microsoft.com/office/drawing/2014/main" id="{A81C3A78-5545-8B6D-9706-E8BABE83E9E7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475EA6E8-27B9-21BE-D712-E9FCA45A227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21512" name="Agrupar 11">
              <a:extLst>
                <a:ext uri="{FF2B5EF4-FFF2-40B4-BE49-F238E27FC236}">
                  <a16:creationId xmlns:a16="http://schemas.microsoft.com/office/drawing/2014/main" id="{1118D60C-F13A-EDAC-F317-C7C5DD987EE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73AE2C34-9595-7EAD-8FDA-CE229C9F10FB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2EC18E39-BB37-3173-DE8F-B40A68051D6E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5" name="Retângulo 4">
            <a:extLst>
              <a:ext uri="{FF2B5EF4-FFF2-40B4-BE49-F238E27FC236}">
                <a16:creationId xmlns:a16="http://schemas.microsoft.com/office/drawing/2014/main" id="{23B88005-C44D-74F0-7A62-511514DA0E9B}"/>
              </a:ext>
            </a:extLst>
          </p:cNvPr>
          <p:cNvSpPr/>
          <p:nvPr/>
        </p:nvSpPr>
        <p:spPr>
          <a:xfrm>
            <a:off x="1558925" y="2035175"/>
            <a:ext cx="9074150" cy="230822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7200" b="1" dirty="0">
                <a:solidFill>
                  <a:srgbClr val="0070C0"/>
                </a:solidFill>
                <a:latin typeface="Garamond" panose="02020404030301010803" pitchFamily="18" charset="0"/>
                <a:cs typeface="Arial" charset="0"/>
              </a:rPr>
              <a:t>Formação de Diretoria</a:t>
            </a:r>
          </a:p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7200" b="1" dirty="0">
                <a:solidFill>
                  <a:srgbClr val="0070C0"/>
                </a:solidFill>
                <a:latin typeface="Garamond" panose="02020404030301010803" pitchFamily="18" charset="0"/>
                <a:cs typeface="Arial" charset="0"/>
              </a:rPr>
              <a:t> de CCA</a:t>
            </a:r>
            <a:endParaRPr lang="pt-BR" sz="7200" b="1" dirty="0">
              <a:solidFill>
                <a:srgbClr val="0070C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  <a:cs typeface="+mn-cs"/>
            </a:endParaRPr>
          </a:p>
        </p:txBody>
      </p:sp>
      <p:pic>
        <p:nvPicPr>
          <p:cNvPr id="21510" name="Picture 11" descr="Fundo Estudante Entusiasmado Prestando Atenção Na Classe Criança Branca  Isolada Foto E Imagem Para Download Gratuito - Pngtree">
            <a:extLst>
              <a:ext uri="{FF2B5EF4-FFF2-40B4-BE49-F238E27FC236}">
                <a16:creationId xmlns:a16="http://schemas.microsoft.com/office/drawing/2014/main" id="{74C6C9CD-8E8A-01FE-05A7-9A436973DDE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738563"/>
            <a:ext cx="4125913" cy="2746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Imagem 4">
            <a:extLst>
              <a:ext uri="{FF2B5EF4-FFF2-40B4-BE49-F238E27FC236}">
                <a16:creationId xmlns:a16="http://schemas.microsoft.com/office/drawing/2014/main" id="{DF9B9324-28F8-0F17-7398-9A166CD5D17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2531" name="Agrupar 9">
            <a:extLst>
              <a:ext uri="{FF2B5EF4-FFF2-40B4-BE49-F238E27FC236}">
                <a16:creationId xmlns:a16="http://schemas.microsoft.com/office/drawing/2014/main" id="{19F4FB43-5F7C-70E4-6891-F79B01EC3E1A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AA865871-1EB0-F223-641D-6823D1946C63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22535" name="Agrupar 11">
              <a:extLst>
                <a:ext uri="{FF2B5EF4-FFF2-40B4-BE49-F238E27FC236}">
                  <a16:creationId xmlns:a16="http://schemas.microsoft.com/office/drawing/2014/main" id="{77AA2E9D-9194-CAD2-0EEA-54898F726F93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A161B3BE-4BAE-5833-61D0-FE5650ADB4A8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F2622FC7-AC66-F8DE-45D7-A28C793F01DF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2532" name="Título 1">
            <a:extLst>
              <a:ext uri="{FF2B5EF4-FFF2-40B4-BE49-F238E27FC236}">
                <a16:creationId xmlns:a16="http://schemas.microsoft.com/office/drawing/2014/main" id="{F06F299C-75BB-BF2A-AA32-181E6AE8929A}"/>
              </a:ext>
            </a:extLst>
          </p:cNvPr>
          <p:cNvSpPr txBox="1">
            <a:spLocks/>
          </p:cNvSpPr>
          <p:nvPr/>
        </p:nvSpPr>
        <p:spPr bwMode="auto">
          <a:xfrm>
            <a:off x="3297238" y="2690813"/>
            <a:ext cx="5597525" cy="1160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pt-BR" altLang="pt-BR" sz="6000" b="1">
                <a:solidFill>
                  <a:srgbClr val="0070C0"/>
                </a:solidFill>
                <a:latin typeface="appleberry" pitchFamily="2" charset="0"/>
              </a:rPr>
              <a:t>ORAÇÃO INICIAL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3FAA628F-74BB-BCE3-A429-4A9B905DA938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Imagem 4">
            <a:extLst>
              <a:ext uri="{FF2B5EF4-FFF2-40B4-BE49-F238E27FC236}">
                <a16:creationId xmlns:a16="http://schemas.microsoft.com/office/drawing/2014/main" id="{FF347583-50A8-C02B-9323-77274DF56FB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3555" name="Agrupar 9">
            <a:extLst>
              <a:ext uri="{FF2B5EF4-FFF2-40B4-BE49-F238E27FC236}">
                <a16:creationId xmlns:a16="http://schemas.microsoft.com/office/drawing/2014/main" id="{75E23687-CD5D-0C2C-BC8C-87021F2D13AB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1FA7D525-78E5-2B4F-F8A1-C4A32BAD371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23564" name="Agrupar 11">
              <a:extLst>
                <a:ext uri="{FF2B5EF4-FFF2-40B4-BE49-F238E27FC236}">
                  <a16:creationId xmlns:a16="http://schemas.microsoft.com/office/drawing/2014/main" id="{1070FB5C-4ADD-EEDD-C8DF-5CEDF0681B6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6F59600-8883-4810-EE1D-D6FE274AB24C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F724981A-CFB2-6107-95F8-7413F1435EAE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3556" name="Google Shape;218;p16">
            <a:extLst>
              <a:ext uri="{FF2B5EF4-FFF2-40B4-BE49-F238E27FC236}">
                <a16:creationId xmlns:a16="http://schemas.microsoft.com/office/drawing/2014/main" id="{30FEB128-B296-B3CE-3B19-03DE730710D3}"/>
              </a:ext>
            </a:extLst>
          </p:cNvPr>
          <p:cNvSpPr txBox="1">
            <a:spLocks/>
          </p:cNvSpPr>
          <p:nvPr/>
        </p:nvSpPr>
        <p:spPr bwMode="auto">
          <a:xfrm>
            <a:off x="2006600" y="2997200"/>
            <a:ext cx="9009063" cy="784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pt-BR" altLang="pt-BR" sz="4800" b="1" dirty="0">
                <a:solidFill>
                  <a:srgbClr val="0070C0"/>
                </a:solidFill>
                <a:latin typeface="Garamond" panose="02020404030301010803" pitchFamily="18" charset="0"/>
              </a:rPr>
              <a:t>Organização da SSVP</a:t>
            </a:r>
          </a:p>
        </p:txBody>
      </p:sp>
      <p:sp>
        <p:nvSpPr>
          <p:cNvPr id="23557" name="Google Shape;220;p16">
            <a:extLst>
              <a:ext uri="{FF2B5EF4-FFF2-40B4-BE49-F238E27FC236}">
                <a16:creationId xmlns:a16="http://schemas.microsoft.com/office/drawing/2014/main" id="{6CD44110-BD7C-7BDC-EDB2-B4A0550AFE3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826000" y="1181100"/>
            <a:ext cx="2784475" cy="1701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9600">
                <a:solidFill>
                  <a:srgbClr val="00ACC3"/>
                </a:solidFill>
                <a:latin typeface="appleberry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1</a:t>
            </a:r>
          </a:p>
        </p:txBody>
      </p:sp>
      <p:pic>
        <p:nvPicPr>
          <p:cNvPr id="23558" name="Picture 12" descr="Vide Assessoria - Organização e Metodos">
            <a:extLst>
              <a:ext uri="{FF2B5EF4-FFF2-40B4-BE49-F238E27FC236}">
                <a16:creationId xmlns:a16="http://schemas.microsoft.com/office/drawing/2014/main" id="{2DE2F9B4-FEDD-CF5E-DEA6-8EFFC74C7CD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2088" y="3282950"/>
            <a:ext cx="4551362" cy="330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Círculo: Vazio 1">
            <a:extLst>
              <a:ext uri="{FF2B5EF4-FFF2-40B4-BE49-F238E27FC236}">
                <a16:creationId xmlns:a16="http://schemas.microsoft.com/office/drawing/2014/main" id="{B46155ED-A64F-70B0-63E4-1869E195DA06}"/>
              </a:ext>
            </a:extLst>
          </p:cNvPr>
          <p:cNvSpPr/>
          <p:nvPr/>
        </p:nvSpPr>
        <p:spPr>
          <a:xfrm>
            <a:off x="5176911" y="1009774"/>
            <a:ext cx="2204835" cy="2079750"/>
          </a:xfrm>
          <a:prstGeom prst="donut">
            <a:avLst>
              <a:gd name="adj" fmla="val 6506"/>
            </a:avLst>
          </a:prstGeom>
          <a:solidFill>
            <a:srgbClr val="00B050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F78E691B-1C8F-4987-6A2B-BB4716DFBCB3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Imagem 4">
            <a:extLst>
              <a:ext uri="{FF2B5EF4-FFF2-40B4-BE49-F238E27FC236}">
                <a16:creationId xmlns:a16="http://schemas.microsoft.com/office/drawing/2014/main" id="{A3FC4EF7-5763-66A3-ABD7-549B8273009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43960A02-A6EF-E8FB-B31D-E61A8123E253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O que é a SSVP?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8196" name="Agrupar 9">
            <a:extLst>
              <a:ext uri="{FF2B5EF4-FFF2-40B4-BE49-F238E27FC236}">
                <a16:creationId xmlns:a16="http://schemas.microsoft.com/office/drawing/2014/main" id="{88CDC4F5-55E3-4A59-0210-B4DD2B7AE7D2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34264292-BA57-EEE2-A9E6-AFBD4F70649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8200" name="Agrupar 11">
              <a:extLst>
                <a:ext uri="{FF2B5EF4-FFF2-40B4-BE49-F238E27FC236}">
                  <a16:creationId xmlns:a16="http://schemas.microsoft.com/office/drawing/2014/main" id="{02E6CCCE-C109-E987-A7F2-55B1DCFAFD6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13D9F19-4B9A-E7CC-BCB7-2E2D12687ECE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1827841-9369-323B-2D5F-9D85584A0A50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8197" name="Rectangle 4">
            <a:extLst>
              <a:ext uri="{FF2B5EF4-FFF2-40B4-BE49-F238E27FC236}">
                <a16:creationId xmlns:a16="http://schemas.microsoft.com/office/drawing/2014/main" id="{BD2F0ED9-1A34-8DB5-D135-5EDB4E8B4442}"/>
              </a:ext>
            </a:extLst>
          </p:cNvPr>
          <p:cNvSpPr>
            <a:spLocks noChangeArrowheads="1"/>
          </p:cNvSpPr>
          <p:nvPr/>
        </p:nvSpPr>
        <p:spPr bwMode="auto">
          <a:xfrm>
            <a:off x="731838" y="1181100"/>
            <a:ext cx="10212387" cy="259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 eaLnBrk="1" hangingPunct="1">
              <a:lnSpc>
                <a:spcPct val="116000"/>
              </a:lnSpc>
              <a:spcBef>
                <a:spcPts val="1413"/>
              </a:spcBef>
              <a:buFont typeface="Arial" panose="020B0604020202020204" pitchFamily="34" charset="0"/>
              <a:buNone/>
            </a:pPr>
            <a:r>
              <a:rPr lang="pt-BR" altLang="pt-BR" dirty="0">
                <a:latin typeface="Montserrat" panose="00000500000000000000" pitchFamily="2" charset="0"/>
              </a:rPr>
              <a:t>Organização internacional de leigos católicos;</a:t>
            </a:r>
          </a:p>
          <a:p>
            <a:pPr algn="just" eaLnBrk="1" hangingPunct="1">
              <a:lnSpc>
                <a:spcPct val="116000"/>
              </a:lnSpc>
              <a:spcBef>
                <a:spcPts val="1413"/>
              </a:spcBef>
              <a:buFont typeface="Arial" panose="020B0604020202020204" pitchFamily="34" charset="0"/>
              <a:buNone/>
            </a:pPr>
            <a:r>
              <a:rPr lang="pt-BR" altLang="pt-BR" dirty="0">
                <a:latin typeface="Montserrat" panose="00000500000000000000" pitchFamily="2" charset="0"/>
              </a:rPr>
              <a:t>Fundada em 1833;</a:t>
            </a:r>
          </a:p>
          <a:p>
            <a:pPr algn="just" eaLnBrk="1" hangingPunct="1">
              <a:lnSpc>
                <a:spcPct val="116000"/>
              </a:lnSpc>
              <a:spcBef>
                <a:spcPts val="1413"/>
              </a:spcBef>
              <a:buFont typeface="Arial" panose="020B0604020202020204" pitchFamily="34" charset="0"/>
              <a:buNone/>
            </a:pPr>
            <a:r>
              <a:rPr lang="pt-BR" altLang="pt-BR" dirty="0">
                <a:latin typeface="Montserrat" panose="00000500000000000000" pitchFamily="2" charset="0"/>
              </a:rPr>
              <a:t>Para ajudar os Pobres em suas diferentes necessidades.</a:t>
            </a:r>
          </a:p>
          <a:p>
            <a:pPr algn="just" eaLnBrk="1" hangingPunct="1">
              <a:lnSpc>
                <a:spcPct val="116000"/>
              </a:lnSpc>
              <a:spcBef>
                <a:spcPts val="1413"/>
              </a:spcBef>
              <a:buFontTx/>
              <a:buNone/>
            </a:pPr>
            <a:endParaRPr lang="pt-BR" altLang="pt-BR" dirty="0">
              <a:solidFill>
                <a:srgbClr val="000000"/>
              </a:solidFill>
              <a:latin typeface="Montserrat" panose="00000500000000000000" pitchFamily="2" charset="0"/>
              <a:ea typeface="Microsoft YaHei" panose="020B0503020204020204" pitchFamily="34" charset="-122"/>
            </a:endParaRPr>
          </a:p>
        </p:txBody>
      </p:sp>
      <p:pic>
        <p:nvPicPr>
          <p:cNvPr id="8205" name="Picture 13">
            <a:extLst>
              <a:ext uri="{FF2B5EF4-FFF2-40B4-BE49-F238E27FC236}">
                <a16:creationId xmlns:a16="http://schemas.microsoft.com/office/drawing/2014/main" id="{E780E375-85FB-D9A2-1163-95DAB5661C1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909763" y="3195638"/>
            <a:ext cx="8626475" cy="320992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oogle Shape;580;p40">
            <a:extLst>
              <a:ext uri="{FF2B5EF4-FFF2-40B4-BE49-F238E27FC236}">
                <a16:creationId xmlns:a16="http://schemas.microsoft.com/office/drawing/2014/main" id="{BC241FE8-93F9-A338-A47D-A95E2601548F}"/>
              </a:ext>
            </a:extLst>
          </p:cNvPr>
          <p:cNvGrpSpPr/>
          <p:nvPr/>
        </p:nvGrpSpPr>
        <p:grpSpPr>
          <a:xfrm>
            <a:off x="1989031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12" name="Google Shape;581;p40">
              <a:extLst>
                <a:ext uri="{FF2B5EF4-FFF2-40B4-BE49-F238E27FC236}">
                  <a16:creationId xmlns:a16="http://schemas.microsoft.com/office/drawing/2014/main" id="{B82A8F63-FFD7-5FB0-F529-BEDC1AF744FB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13" name="Google Shape;582;p40">
              <a:extLst>
                <a:ext uri="{FF2B5EF4-FFF2-40B4-BE49-F238E27FC236}">
                  <a16:creationId xmlns:a16="http://schemas.microsoft.com/office/drawing/2014/main" id="{F8D66E8E-A008-E06D-2CD4-C18CE919E90E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14" name="Google Shape;580;p40">
            <a:extLst>
              <a:ext uri="{FF2B5EF4-FFF2-40B4-BE49-F238E27FC236}">
                <a16:creationId xmlns:a16="http://schemas.microsoft.com/office/drawing/2014/main" id="{6C9E2645-912A-7287-071E-21AB715D3272}"/>
              </a:ext>
            </a:extLst>
          </p:cNvPr>
          <p:cNvGrpSpPr/>
          <p:nvPr/>
        </p:nvGrpSpPr>
        <p:grpSpPr>
          <a:xfrm>
            <a:off x="2347894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15" name="Google Shape;581;p40">
              <a:extLst>
                <a:ext uri="{FF2B5EF4-FFF2-40B4-BE49-F238E27FC236}">
                  <a16:creationId xmlns:a16="http://schemas.microsoft.com/office/drawing/2014/main" id="{8BB5F19D-C102-AB44-C925-603DC75B076F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16" name="Google Shape;582;p40">
              <a:extLst>
                <a:ext uri="{FF2B5EF4-FFF2-40B4-BE49-F238E27FC236}">
                  <a16:creationId xmlns:a16="http://schemas.microsoft.com/office/drawing/2014/main" id="{E9A6B0D6-F7BB-8664-3030-22A56E9D5D21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23" name="Google Shape;580;p40">
            <a:extLst>
              <a:ext uri="{FF2B5EF4-FFF2-40B4-BE49-F238E27FC236}">
                <a16:creationId xmlns:a16="http://schemas.microsoft.com/office/drawing/2014/main" id="{B65D2F5E-67A3-5752-1DF1-03D19070A8A9}"/>
              </a:ext>
            </a:extLst>
          </p:cNvPr>
          <p:cNvGrpSpPr/>
          <p:nvPr/>
        </p:nvGrpSpPr>
        <p:grpSpPr>
          <a:xfrm>
            <a:off x="2706757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24" name="Google Shape;581;p40">
              <a:extLst>
                <a:ext uri="{FF2B5EF4-FFF2-40B4-BE49-F238E27FC236}">
                  <a16:creationId xmlns:a16="http://schemas.microsoft.com/office/drawing/2014/main" id="{89D2F0E8-FB90-3AE1-3837-4B0B3E7BF05F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25" name="Google Shape;582;p40">
              <a:extLst>
                <a:ext uri="{FF2B5EF4-FFF2-40B4-BE49-F238E27FC236}">
                  <a16:creationId xmlns:a16="http://schemas.microsoft.com/office/drawing/2014/main" id="{8DE12326-3568-E7F7-BC95-B97FA194E9D9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26" name="Google Shape;580;p40">
            <a:extLst>
              <a:ext uri="{FF2B5EF4-FFF2-40B4-BE49-F238E27FC236}">
                <a16:creationId xmlns:a16="http://schemas.microsoft.com/office/drawing/2014/main" id="{2E490CB1-92C8-3DBE-ECDC-1C96CC8406FE}"/>
              </a:ext>
            </a:extLst>
          </p:cNvPr>
          <p:cNvGrpSpPr/>
          <p:nvPr/>
        </p:nvGrpSpPr>
        <p:grpSpPr>
          <a:xfrm>
            <a:off x="3065619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27" name="Google Shape;581;p40">
              <a:extLst>
                <a:ext uri="{FF2B5EF4-FFF2-40B4-BE49-F238E27FC236}">
                  <a16:creationId xmlns:a16="http://schemas.microsoft.com/office/drawing/2014/main" id="{B64094CC-45CB-3F7D-2B84-E3809D00DC03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28" name="Google Shape;582;p40">
              <a:extLst>
                <a:ext uri="{FF2B5EF4-FFF2-40B4-BE49-F238E27FC236}">
                  <a16:creationId xmlns:a16="http://schemas.microsoft.com/office/drawing/2014/main" id="{68632582-5438-34B6-E034-9A404BBD2313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29" name="Google Shape;580;p40">
            <a:extLst>
              <a:ext uri="{FF2B5EF4-FFF2-40B4-BE49-F238E27FC236}">
                <a16:creationId xmlns:a16="http://schemas.microsoft.com/office/drawing/2014/main" id="{5A984ACF-C275-6BA7-F20B-124F4F59FDEB}"/>
              </a:ext>
            </a:extLst>
          </p:cNvPr>
          <p:cNvGrpSpPr/>
          <p:nvPr/>
        </p:nvGrpSpPr>
        <p:grpSpPr>
          <a:xfrm>
            <a:off x="3424482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30" name="Google Shape;581;p40">
              <a:extLst>
                <a:ext uri="{FF2B5EF4-FFF2-40B4-BE49-F238E27FC236}">
                  <a16:creationId xmlns:a16="http://schemas.microsoft.com/office/drawing/2014/main" id="{F8192CA9-F0DA-9E30-7A6C-FD121CD60CAC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31" name="Google Shape;582;p40">
              <a:extLst>
                <a:ext uri="{FF2B5EF4-FFF2-40B4-BE49-F238E27FC236}">
                  <a16:creationId xmlns:a16="http://schemas.microsoft.com/office/drawing/2014/main" id="{21E8D54C-BF43-8D99-77F1-DF292063ED11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32" name="Google Shape;580;p40">
            <a:extLst>
              <a:ext uri="{FF2B5EF4-FFF2-40B4-BE49-F238E27FC236}">
                <a16:creationId xmlns:a16="http://schemas.microsoft.com/office/drawing/2014/main" id="{B016217B-DF67-7961-E0FB-76E96F3B8768}"/>
              </a:ext>
            </a:extLst>
          </p:cNvPr>
          <p:cNvGrpSpPr/>
          <p:nvPr/>
        </p:nvGrpSpPr>
        <p:grpSpPr>
          <a:xfrm>
            <a:off x="3783345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33" name="Google Shape;581;p40">
              <a:extLst>
                <a:ext uri="{FF2B5EF4-FFF2-40B4-BE49-F238E27FC236}">
                  <a16:creationId xmlns:a16="http://schemas.microsoft.com/office/drawing/2014/main" id="{4220D976-6D06-5498-6713-52E67D18B1E9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34" name="Google Shape;582;p40">
              <a:extLst>
                <a:ext uri="{FF2B5EF4-FFF2-40B4-BE49-F238E27FC236}">
                  <a16:creationId xmlns:a16="http://schemas.microsoft.com/office/drawing/2014/main" id="{3BA0DFD2-BBF0-30DA-E3E8-CAA597E76BFB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35" name="Google Shape;580;p40">
            <a:extLst>
              <a:ext uri="{FF2B5EF4-FFF2-40B4-BE49-F238E27FC236}">
                <a16:creationId xmlns:a16="http://schemas.microsoft.com/office/drawing/2014/main" id="{B36A0C36-2BB8-125D-0383-8147CEDB6CD0}"/>
              </a:ext>
            </a:extLst>
          </p:cNvPr>
          <p:cNvGrpSpPr/>
          <p:nvPr/>
        </p:nvGrpSpPr>
        <p:grpSpPr>
          <a:xfrm>
            <a:off x="4142207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36" name="Google Shape;581;p40">
              <a:extLst>
                <a:ext uri="{FF2B5EF4-FFF2-40B4-BE49-F238E27FC236}">
                  <a16:creationId xmlns:a16="http://schemas.microsoft.com/office/drawing/2014/main" id="{A1AB0569-6B55-EF15-9B5D-7FAB5CEBA2C4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37" name="Google Shape;582;p40">
              <a:extLst>
                <a:ext uri="{FF2B5EF4-FFF2-40B4-BE49-F238E27FC236}">
                  <a16:creationId xmlns:a16="http://schemas.microsoft.com/office/drawing/2014/main" id="{B9BFA871-D37A-FB5F-DA06-716D15712A77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38" name="Google Shape;580;p40">
            <a:extLst>
              <a:ext uri="{FF2B5EF4-FFF2-40B4-BE49-F238E27FC236}">
                <a16:creationId xmlns:a16="http://schemas.microsoft.com/office/drawing/2014/main" id="{81C70090-442A-8E88-3F8B-D9460802AB80}"/>
              </a:ext>
            </a:extLst>
          </p:cNvPr>
          <p:cNvGrpSpPr/>
          <p:nvPr/>
        </p:nvGrpSpPr>
        <p:grpSpPr>
          <a:xfrm>
            <a:off x="4501070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39" name="Google Shape;581;p40">
              <a:extLst>
                <a:ext uri="{FF2B5EF4-FFF2-40B4-BE49-F238E27FC236}">
                  <a16:creationId xmlns:a16="http://schemas.microsoft.com/office/drawing/2014/main" id="{3C34B691-59B4-7EB0-6233-4E4163EB78BD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40" name="Google Shape;582;p40">
              <a:extLst>
                <a:ext uri="{FF2B5EF4-FFF2-40B4-BE49-F238E27FC236}">
                  <a16:creationId xmlns:a16="http://schemas.microsoft.com/office/drawing/2014/main" id="{2C9CAFC4-BC00-7721-2C30-80D5A0927660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41" name="Google Shape;580;p40">
            <a:extLst>
              <a:ext uri="{FF2B5EF4-FFF2-40B4-BE49-F238E27FC236}">
                <a16:creationId xmlns:a16="http://schemas.microsoft.com/office/drawing/2014/main" id="{F68B5B89-7E86-97FE-AE97-6D4D0E3F044B}"/>
              </a:ext>
            </a:extLst>
          </p:cNvPr>
          <p:cNvGrpSpPr/>
          <p:nvPr/>
        </p:nvGrpSpPr>
        <p:grpSpPr>
          <a:xfrm>
            <a:off x="4859933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42" name="Google Shape;581;p40">
              <a:extLst>
                <a:ext uri="{FF2B5EF4-FFF2-40B4-BE49-F238E27FC236}">
                  <a16:creationId xmlns:a16="http://schemas.microsoft.com/office/drawing/2014/main" id="{AE4D9DE5-9314-F3EC-FD82-CB6D60561439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43" name="Google Shape;582;p40">
              <a:extLst>
                <a:ext uri="{FF2B5EF4-FFF2-40B4-BE49-F238E27FC236}">
                  <a16:creationId xmlns:a16="http://schemas.microsoft.com/office/drawing/2014/main" id="{6ED83515-C909-ED98-73A8-659DE7E1473E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44" name="Google Shape;580;p40">
            <a:extLst>
              <a:ext uri="{FF2B5EF4-FFF2-40B4-BE49-F238E27FC236}">
                <a16:creationId xmlns:a16="http://schemas.microsoft.com/office/drawing/2014/main" id="{6F647373-569D-7D43-227F-5939D27EF354}"/>
              </a:ext>
            </a:extLst>
          </p:cNvPr>
          <p:cNvGrpSpPr/>
          <p:nvPr/>
        </p:nvGrpSpPr>
        <p:grpSpPr>
          <a:xfrm>
            <a:off x="5218795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45" name="Google Shape;581;p40">
              <a:extLst>
                <a:ext uri="{FF2B5EF4-FFF2-40B4-BE49-F238E27FC236}">
                  <a16:creationId xmlns:a16="http://schemas.microsoft.com/office/drawing/2014/main" id="{62C8BC52-4432-D586-EA38-92EC885A9ADF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46" name="Google Shape;582;p40">
              <a:extLst>
                <a:ext uri="{FF2B5EF4-FFF2-40B4-BE49-F238E27FC236}">
                  <a16:creationId xmlns:a16="http://schemas.microsoft.com/office/drawing/2014/main" id="{FA363CE7-B4D9-9FEF-99DE-B7E32A6017BE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47" name="Google Shape;580;p40">
            <a:extLst>
              <a:ext uri="{FF2B5EF4-FFF2-40B4-BE49-F238E27FC236}">
                <a16:creationId xmlns:a16="http://schemas.microsoft.com/office/drawing/2014/main" id="{515B99D5-DECE-5C2A-3F24-16F90D64C611}"/>
              </a:ext>
            </a:extLst>
          </p:cNvPr>
          <p:cNvGrpSpPr/>
          <p:nvPr/>
        </p:nvGrpSpPr>
        <p:grpSpPr>
          <a:xfrm>
            <a:off x="5577658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48" name="Google Shape;581;p40">
              <a:extLst>
                <a:ext uri="{FF2B5EF4-FFF2-40B4-BE49-F238E27FC236}">
                  <a16:creationId xmlns:a16="http://schemas.microsoft.com/office/drawing/2014/main" id="{26AA351F-06A7-8CCA-9AD6-C52C43FDF88B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49" name="Google Shape;582;p40">
              <a:extLst>
                <a:ext uri="{FF2B5EF4-FFF2-40B4-BE49-F238E27FC236}">
                  <a16:creationId xmlns:a16="http://schemas.microsoft.com/office/drawing/2014/main" id="{33C5118E-76F7-E836-9BC5-0B5533E0E103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50" name="Google Shape;580;p40">
            <a:extLst>
              <a:ext uri="{FF2B5EF4-FFF2-40B4-BE49-F238E27FC236}">
                <a16:creationId xmlns:a16="http://schemas.microsoft.com/office/drawing/2014/main" id="{7666F6A3-1873-C85E-E8F0-E10CA55D65BA}"/>
              </a:ext>
            </a:extLst>
          </p:cNvPr>
          <p:cNvGrpSpPr/>
          <p:nvPr/>
        </p:nvGrpSpPr>
        <p:grpSpPr>
          <a:xfrm>
            <a:off x="5936521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51" name="Google Shape;581;p40">
              <a:extLst>
                <a:ext uri="{FF2B5EF4-FFF2-40B4-BE49-F238E27FC236}">
                  <a16:creationId xmlns:a16="http://schemas.microsoft.com/office/drawing/2014/main" id="{8D3686C1-FA72-BBB8-E293-4E3EDC8AD5DA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52" name="Google Shape;582;p40">
              <a:extLst>
                <a:ext uri="{FF2B5EF4-FFF2-40B4-BE49-F238E27FC236}">
                  <a16:creationId xmlns:a16="http://schemas.microsoft.com/office/drawing/2014/main" id="{EAA54030-C4D5-89A5-36D6-79FC995E13A1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sp>
        <p:nvSpPr>
          <p:cNvPr id="3" name="CaixaDeTexto 2">
            <a:extLst>
              <a:ext uri="{FF2B5EF4-FFF2-40B4-BE49-F238E27FC236}">
                <a16:creationId xmlns:a16="http://schemas.microsoft.com/office/drawing/2014/main" id="{66D1B98E-5B86-AF2F-CB2A-292B2DA83B4D}"/>
              </a:ext>
            </a:extLst>
          </p:cNvPr>
          <p:cNvSpPr txBox="1"/>
          <p:nvPr/>
        </p:nvSpPr>
        <p:spPr>
          <a:xfrm>
            <a:off x="2071688" y="6269038"/>
            <a:ext cx="3529012" cy="42068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Vários Vicentinos</a:t>
            </a:r>
          </a:p>
        </p:txBody>
      </p:sp>
      <p:sp>
        <p:nvSpPr>
          <p:cNvPr id="54" name="Google Shape;481;p40">
            <a:extLst>
              <a:ext uri="{FF2B5EF4-FFF2-40B4-BE49-F238E27FC236}">
                <a16:creationId xmlns:a16="http://schemas.microsoft.com/office/drawing/2014/main" id="{6029A119-A047-96E1-8053-2A4B67713879}"/>
              </a:ext>
            </a:extLst>
          </p:cNvPr>
          <p:cNvSpPr/>
          <p:nvPr/>
        </p:nvSpPr>
        <p:spPr>
          <a:xfrm>
            <a:off x="7991475" y="4873625"/>
            <a:ext cx="460375" cy="369888"/>
          </a:xfrm>
          <a:custGeom>
            <a:avLst/>
            <a:gdLst/>
            <a:ahLst/>
            <a:cxnLst/>
            <a:rect l="l" t="t" r="r" b="b"/>
            <a:pathLst>
              <a:path w="18416" h="16072" extrusionOk="0">
                <a:moveTo>
                  <a:pt x="9208" y="1"/>
                </a:moveTo>
                <a:lnTo>
                  <a:pt x="1" y="8866"/>
                </a:lnTo>
                <a:lnTo>
                  <a:pt x="2882" y="8866"/>
                </a:lnTo>
                <a:lnTo>
                  <a:pt x="2882" y="15290"/>
                </a:lnTo>
                <a:lnTo>
                  <a:pt x="2907" y="15461"/>
                </a:lnTo>
                <a:lnTo>
                  <a:pt x="2956" y="15607"/>
                </a:lnTo>
                <a:lnTo>
                  <a:pt x="3029" y="15729"/>
                </a:lnTo>
                <a:lnTo>
                  <a:pt x="3102" y="15851"/>
                </a:lnTo>
                <a:lnTo>
                  <a:pt x="3224" y="15949"/>
                </a:lnTo>
                <a:lnTo>
                  <a:pt x="3371" y="16022"/>
                </a:lnTo>
                <a:lnTo>
                  <a:pt x="3517" y="16071"/>
                </a:lnTo>
                <a:lnTo>
                  <a:pt x="7425" y="16071"/>
                </a:lnTo>
                <a:lnTo>
                  <a:pt x="7425" y="13458"/>
                </a:lnTo>
                <a:lnTo>
                  <a:pt x="7450" y="13165"/>
                </a:lnTo>
                <a:lnTo>
                  <a:pt x="7547" y="12896"/>
                </a:lnTo>
                <a:lnTo>
                  <a:pt x="7669" y="12652"/>
                </a:lnTo>
                <a:lnTo>
                  <a:pt x="7840" y="12457"/>
                </a:lnTo>
                <a:lnTo>
                  <a:pt x="8060" y="12286"/>
                </a:lnTo>
                <a:lnTo>
                  <a:pt x="8280" y="12164"/>
                </a:lnTo>
                <a:lnTo>
                  <a:pt x="8549" y="12066"/>
                </a:lnTo>
                <a:lnTo>
                  <a:pt x="8842" y="12041"/>
                </a:lnTo>
                <a:lnTo>
                  <a:pt x="9574" y="12041"/>
                </a:lnTo>
                <a:lnTo>
                  <a:pt x="9867" y="12066"/>
                </a:lnTo>
                <a:lnTo>
                  <a:pt x="10136" y="12164"/>
                </a:lnTo>
                <a:lnTo>
                  <a:pt x="10356" y="12286"/>
                </a:lnTo>
                <a:lnTo>
                  <a:pt x="10576" y="12457"/>
                </a:lnTo>
                <a:lnTo>
                  <a:pt x="10747" y="12652"/>
                </a:lnTo>
                <a:lnTo>
                  <a:pt x="10869" y="12896"/>
                </a:lnTo>
                <a:lnTo>
                  <a:pt x="10967" y="13165"/>
                </a:lnTo>
                <a:lnTo>
                  <a:pt x="10991" y="13458"/>
                </a:lnTo>
                <a:lnTo>
                  <a:pt x="10991" y="16071"/>
                </a:lnTo>
                <a:lnTo>
                  <a:pt x="14899" y="16071"/>
                </a:lnTo>
                <a:lnTo>
                  <a:pt x="15045" y="16022"/>
                </a:lnTo>
                <a:lnTo>
                  <a:pt x="15192" y="15949"/>
                </a:lnTo>
                <a:lnTo>
                  <a:pt x="15314" y="15851"/>
                </a:lnTo>
                <a:lnTo>
                  <a:pt x="15387" y="15729"/>
                </a:lnTo>
                <a:lnTo>
                  <a:pt x="15460" y="15607"/>
                </a:lnTo>
                <a:lnTo>
                  <a:pt x="15509" y="15461"/>
                </a:lnTo>
                <a:lnTo>
                  <a:pt x="15534" y="15290"/>
                </a:lnTo>
                <a:lnTo>
                  <a:pt x="15534" y="8866"/>
                </a:lnTo>
                <a:lnTo>
                  <a:pt x="18416" y="8866"/>
                </a:lnTo>
                <a:lnTo>
                  <a:pt x="9208" y="1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txBody>
          <a:bodyPr spcFirstLastPara="1" lIns="121900" tIns="121900" rIns="121900" bIns="121900" anchor="ctr"/>
          <a:lstStyle/>
          <a:p>
            <a:pPr>
              <a:spcBef>
                <a:spcPts val="0"/>
              </a:spcBef>
              <a:spcAft>
                <a:spcPts val="0"/>
              </a:spcAft>
              <a:defRPr/>
            </a:pPr>
            <a:endParaRPr sz="1467"/>
          </a:p>
        </p:txBody>
      </p:sp>
      <p:sp>
        <p:nvSpPr>
          <p:cNvPr id="55" name="CaixaDeTexto 54">
            <a:extLst>
              <a:ext uri="{FF2B5EF4-FFF2-40B4-BE49-F238E27FC236}">
                <a16:creationId xmlns:a16="http://schemas.microsoft.com/office/drawing/2014/main" id="{26A73C5D-E182-C624-0564-D4DBC3905959}"/>
              </a:ext>
            </a:extLst>
          </p:cNvPr>
          <p:cNvSpPr txBox="1"/>
          <p:nvPr/>
        </p:nvSpPr>
        <p:spPr>
          <a:xfrm>
            <a:off x="1874838" y="5265738"/>
            <a:ext cx="3625850" cy="42068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Várias Conferências</a:t>
            </a:r>
          </a:p>
        </p:txBody>
      </p:sp>
      <p:sp>
        <p:nvSpPr>
          <p:cNvPr id="57" name="Google Shape;481;p40">
            <a:extLst>
              <a:ext uri="{FF2B5EF4-FFF2-40B4-BE49-F238E27FC236}">
                <a16:creationId xmlns:a16="http://schemas.microsoft.com/office/drawing/2014/main" id="{63D968F3-9876-2939-F961-465E4602DB11}"/>
              </a:ext>
            </a:extLst>
          </p:cNvPr>
          <p:cNvSpPr/>
          <p:nvPr/>
        </p:nvSpPr>
        <p:spPr>
          <a:xfrm>
            <a:off x="2671763" y="3932238"/>
            <a:ext cx="434975" cy="349250"/>
          </a:xfrm>
          <a:custGeom>
            <a:avLst/>
            <a:gdLst/>
            <a:ahLst/>
            <a:cxnLst/>
            <a:rect l="l" t="t" r="r" b="b"/>
            <a:pathLst>
              <a:path w="18416" h="16072" extrusionOk="0">
                <a:moveTo>
                  <a:pt x="9208" y="1"/>
                </a:moveTo>
                <a:lnTo>
                  <a:pt x="1" y="8866"/>
                </a:lnTo>
                <a:lnTo>
                  <a:pt x="2882" y="8866"/>
                </a:lnTo>
                <a:lnTo>
                  <a:pt x="2882" y="15290"/>
                </a:lnTo>
                <a:lnTo>
                  <a:pt x="2907" y="15461"/>
                </a:lnTo>
                <a:lnTo>
                  <a:pt x="2956" y="15607"/>
                </a:lnTo>
                <a:lnTo>
                  <a:pt x="3029" y="15729"/>
                </a:lnTo>
                <a:lnTo>
                  <a:pt x="3102" y="15851"/>
                </a:lnTo>
                <a:lnTo>
                  <a:pt x="3224" y="15949"/>
                </a:lnTo>
                <a:lnTo>
                  <a:pt x="3371" y="16022"/>
                </a:lnTo>
                <a:lnTo>
                  <a:pt x="3517" y="16071"/>
                </a:lnTo>
                <a:lnTo>
                  <a:pt x="7425" y="16071"/>
                </a:lnTo>
                <a:lnTo>
                  <a:pt x="7425" y="13458"/>
                </a:lnTo>
                <a:lnTo>
                  <a:pt x="7450" y="13165"/>
                </a:lnTo>
                <a:lnTo>
                  <a:pt x="7547" y="12896"/>
                </a:lnTo>
                <a:lnTo>
                  <a:pt x="7669" y="12652"/>
                </a:lnTo>
                <a:lnTo>
                  <a:pt x="7840" y="12457"/>
                </a:lnTo>
                <a:lnTo>
                  <a:pt x="8060" y="12286"/>
                </a:lnTo>
                <a:lnTo>
                  <a:pt x="8280" y="12164"/>
                </a:lnTo>
                <a:lnTo>
                  <a:pt x="8549" y="12066"/>
                </a:lnTo>
                <a:lnTo>
                  <a:pt x="8842" y="12041"/>
                </a:lnTo>
                <a:lnTo>
                  <a:pt x="9574" y="12041"/>
                </a:lnTo>
                <a:lnTo>
                  <a:pt x="9867" y="12066"/>
                </a:lnTo>
                <a:lnTo>
                  <a:pt x="10136" y="12164"/>
                </a:lnTo>
                <a:lnTo>
                  <a:pt x="10356" y="12286"/>
                </a:lnTo>
                <a:lnTo>
                  <a:pt x="10576" y="12457"/>
                </a:lnTo>
                <a:lnTo>
                  <a:pt x="10747" y="12652"/>
                </a:lnTo>
                <a:lnTo>
                  <a:pt x="10869" y="12896"/>
                </a:lnTo>
                <a:lnTo>
                  <a:pt x="10967" y="13165"/>
                </a:lnTo>
                <a:lnTo>
                  <a:pt x="10991" y="13458"/>
                </a:lnTo>
                <a:lnTo>
                  <a:pt x="10991" y="16071"/>
                </a:lnTo>
                <a:lnTo>
                  <a:pt x="14899" y="16071"/>
                </a:lnTo>
                <a:lnTo>
                  <a:pt x="15045" y="16022"/>
                </a:lnTo>
                <a:lnTo>
                  <a:pt x="15192" y="15949"/>
                </a:lnTo>
                <a:lnTo>
                  <a:pt x="15314" y="15851"/>
                </a:lnTo>
                <a:lnTo>
                  <a:pt x="15387" y="15729"/>
                </a:lnTo>
                <a:lnTo>
                  <a:pt x="15460" y="15607"/>
                </a:lnTo>
                <a:lnTo>
                  <a:pt x="15509" y="15461"/>
                </a:lnTo>
                <a:lnTo>
                  <a:pt x="15534" y="15290"/>
                </a:lnTo>
                <a:lnTo>
                  <a:pt x="15534" y="8866"/>
                </a:lnTo>
                <a:lnTo>
                  <a:pt x="18416" y="8866"/>
                </a:lnTo>
                <a:lnTo>
                  <a:pt x="9208" y="1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txBody>
          <a:bodyPr spcFirstLastPara="1" lIns="121900" tIns="121900" rIns="121900" bIns="121900" anchor="ctr"/>
          <a:lstStyle/>
          <a:p>
            <a:pPr>
              <a:spcBef>
                <a:spcPts val="0"/>
              </a:spcBef>
              <a:spcAft>
                <a:spcPts val="0"/>
              </a:spcAft>
              <a:defRPr/>
            </a:pPr>
            <a:endParaRPr sz="1467"/>
          </a:p>
        </p:txBody>
      </p:sp>
      <p:sp>
        <p:nvSpPr>
          <p:cNvPr id="58" name="Google Shape;481;p40">
            <a:extLst>
              <a:ext uri="{FF2B5EF4-FFF2-40B4-BE49-F238E27FC236}">
                <a16:creationId xmlns:a16="http://schemas.microsoft.com/office/drawing/2014/main" id="{4C1CD3E2-20B4-9598-94CA-BC933602B621}"/>
              </a:ext>
            </a:extLst>
          </p:cNvPr>
          <p:cNvSpPr/>
          <p:nvPr/>
        </p:nvSpPr>
        <p:spPr>
          <a:xfrm>
            <a:off x="3098800" y="3932238"/>
            <a:ext cx="434975" cy="349250"/>
          </a:xfrm>
          <a:custGeom>
            <a:avLst/>
            <a:gdLst/>
            <a:ahLst/>
            <a:cxnLst/>
            <a:rect l="l" t="t" r="r" b="b"/>
            <a:pathLst>
              <a:path w="18416" h="16072" extrusionOk="0">
                <a:moveTo>
                  <a:pt x="9208" y="1"/>
                </a:moveTo>
                <a:lnTo>
                  <a:pt x="1" y="8866"/>
                </a:lnTo>
                <a:lnTo>
                  <a:pt x="2882" y="8866"/>
                </a:lnTo>
                <a:lnTo>
                  <a:pt x="2882" y="15290"/>
                </a:lnTo>
                <a:lnTo>
                  <a:pt x="2907" y="15461"/>
                </a:lnTo>
                <a:lnTo>
                  <a:pt x="2956" y="15607"/>
                </a:lnTo>
                <a:lnTo>
                  <a:pt x="3029" y="15729"/>
                </a:lnTo>
                <a:lnTo>
                  <a:pt x="3102" y="15851"/>
                </a:lnTo>
                <a:lnTo>
                  <a:pt x="3224" y="15949"/>
                </a:lnTo>
                <a:lnTo>
                  <a:pt x="3371" y="16022"/>
                </a:lnTo>
                <a:lnTo>
                  <a:pt x="3517" y="16071"/>
                </a:lnTo>
                <a:lnTo>
                  <a:pt x="7425" y="16071"/>
                </a:lnTo>
                <a:lnTo>
                  <a:pt x="7425" y="13458"/>
                </a:lnTo>
                <a:lnTo>
                  <a:pt x="7450" y="13165"/>
                </a:lnTo>
                <a:lnTo>
                  <a:pt x="7547" y="12896"/>
                </a:lnTo>
                <a:lnTo>
                  <a:pt x="7669" y="12652"/>
                </a:lnTo>
                <a:lnTo>
                  <a:pt x="7840" y="12457"/>
                </a:lnTo>
                <a:lnTo>
                  <a:pt x="8060" y="12286"/>
                </a:lnTo>
                <a:lnTo>
                  <a:pt x="8280" y="12164"/>
                </a:lnTo>
                <a:lnTo>
                  <a:pt x="8549" y="12066"/>
                </a:lnTo>
                <a:lnTo>
                  <a:pt x="8842" y="12041"/>
                </a:lnTo>
                <a:lnTo>
                  <a:pt x="9574" y="12041"/>
                </a:lnTo>
                <a:lnTo>
                  <a:pt x="9867" y="12066"/>
                </a:lnTo>
                <a:lnTo>
                  <a:pt x="10136" y="12164"/>
                </a:lnTo>
                <a:lnTo>
                  <a:pt x="10356" y="12286"/>
                </a:lnTo>
                <a:lnTo>
                  <a:pt x="10576" y="12457"/>
                </a:lnTo>
                <a:lnTo>
                  <a:pt x="10747" y="12652"/>
                </a:lnTo>
                <a:lnTo>
                  <a:pt x="10869" y="12896"/>
                </a:lnTo>
                <a:lnTo>
                  <a:pt x="10967" y="13165"/>
                </a:lnTo>
                <a:lnTo>
                  <a:pt x="10991" y="13458"/>
                </a:lnTo>
                <a:lnTo>
                  <a:pt x="10991" y="16071"/>
                </a:lnTo>
                <a:lnTo>
                  <a:pt x="14899" y="16071"/>
                </a:lnTo>
                <a:lnTo>
                  <a:pt x="15045" y="16022"/>
                </a:lnTo>
                <a:lnTo>
                  <a:pt x="15192" y="15949"/>
                </a:lnTo>
                <a:lnTo>
                  <a:pt x="15314" y="15851"/>
                </a:lnTo>
                <a:lnTo>
                  <a:pt x="15387" y="15729"/>
                </a:lnTo>
                <a:lnTo>
                  <a:pt x="15460" y="15607"/>
                </a:lnTo>
                <a:lnTo>
                  <a:pt x="15509" y="15461"/>
                </a:lnTo>
                <a:lnTo>
                  <a:pt x="15534" y="15290"/>
                </a:lnTo>
                <a:lnTo>
                  <a:pt x="15534" y="8866"/>
                </a:lnTo>
                <a:lnTo>
                  <a:pt x="18416" y="8866"/>
                </a:lnTo>
                <a:lnTo>
                  <a:pt x="9208" y="1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txBody>
          <a:bodyPr spcFirstLastPara="1" lIns="121900" tIns="121900" rIns="121900" bIns="121900" anchor="ctr"/>
          <a:lstStyle/>
          <a:p>
            <a:pPr>
              <a:spcBef>
                <a:spcPts val="0"/>
              </a:spcBef>
              <a:spcAft>
                <a:spcPts val="0"/>
              </a:spcAft>
              <a:defRPr/>
            </a:pPr>
            <a:endParaRPr sz="1467"/>
          </a:p>
        </p:txBody>
      </p:sp>
      <p:sp>
        <p:nvSpPr>
          <p:cNvPr id="59" name="CaixaDeTexto 58">
            <a:extLst>
              <a:ext uri="{FF2B5EF4-FFF2-40B4-BE49-F238E27FC236}">
                <a16:creationId xmlns:a16="http://schemas.microsoft.com/office/drawing/2014/main" id="{588F8787-2D61-3727-C1E2-B5FD0908912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159625" y="6269038"/>
            <a:ext cx="2689225" cy="46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2400" b="1">
                <a:latin typeface="Montserrat" panose="00000500000000000000" pitchFamily="2" charset="0"/>
              </a:rPr>
              <a:t>Conferência</a:t>
            </a:r>
          </a:p>
        </p:txBody>
      </p:sp>
      <p:sp>
        <p:nvSpPr>
          <p:cNvPr id="60" name="Google Shape;481;p40">
            <a:extLst>
              <a:ext uri="{FF2B5EF4-FFF2-40B4-BE49-F238E27FC236}">
                <a16:creationId xmlns:a16="http://schemas.microsoft.com/office/drawing/2014/main" id="{65505421-3A1D-99B5-3912-FF09C12C8D0D}"/>
              </a:ext>
            </a:extLst>
          </p:cNvPr>
          <p:cNvSpPr/>
          <p:nvPr/>
        </p:nvSpPr>
        <p:spPr>
          <a:xfrm>
            <a:off x="3549650" y="3932238"/>
            <a:ext cx="433388" cy="349250"/>
          </a:xfrm>
          <a:custGeom>
            <a:avLst/>
            <a:gdLst/>
            <a:ahLst/>
            <a:cxnLst/>
            <a:rect l="l" t="t" r="r" b="b"/>
            <a:pathLst>
              <a:path w="18416" h="16072" extrusionOk="0">
                <a:moveTo>
                  <a:pt x="9208" y="1"/>
                </a:moveTo>
                <a:lnTo>
                  <a:pt x="1" y="8866"/>
                </a:lnTo>
                <a:lnTo>
                  <a:pt x="2882" y="8866"/>
                </a:lnTo>
                <a:lnTo>
                  <a:pt x="2882" y="15290"/>
                </a:lnTo>
                <a:lnTo>
                  <a:pt x="2907" y="15461"/>
                </a:lnTo>
                <a:lnTo>
                  <a:pt x="2956" y="15607"/>
                </a:lnTo>
                <a:lnTo>
                  <a:pt x="3029" y="15729"/>
                </a:lnTo>
                <a:lnTo>
                  <a:pt x="3102" y="15851"/>
                </a:lnTo>
                <a:lnTo>
                  <a:pt x="3224" y="15949"/>
                </a:lnTo>
                <a:lnTo>
                  <a:pt x="3371" y="16022"/>
                </a:lnTo>
                <a:lnTo>
                  <a:pt x="3517" y="16071"/>
                </a:lnTo>
                <a:lnTo>
                  <a:pt x="7425" y="16071"/>
                </a:lnTo>
                <a:lnTo>
                  <a:pt x="7425" y="13458"/>
                </a:lnTo>
                <a:lnTo>
                  <a:pt x="7450" y="13165"/>
                </a:lnTo>
                <a:lnTo>
                  <a:pt x="7547" y="12896"/>
                </a:lnTo>
                <a:lnTo>
                  <a:pt x="7669" y="12652"/>
                </a:lnTo>
                <a:lnTo>
                  <a:pt x="7840" y="12457"/>
                </a:lnTo>
                <a:lnTo>
                  <a:pt x="8060" y="12286"/>
                </a:lnTo>
                <a:lnTo>
                  <a:pt x="8280" y="12164"/>
                </a:lnTo>
                <a:lnTo>
                  <a:pt x="8549" y="12066"/>
                </a:lnTo>
                <a:lnTo>
                  <a:pt x="8842" y="12041"/>
                </a:lnTo>
                <a:lnTo>
                  <a:pt x="9574" y="12041"/>
                </a:lnTo>
                <a:lnTo>
                  <a:pt x="9867" y="12066"/>
                </a:lnTo>
                <a:lnTo>
                  <a:pt x="10136" y="12164"/>
                </a:lnTo>
                <a:lnTo>
                  <a:pt x="10356" y="12286"/>
                </a:lnTo>
                <a:lnTo>
                  <a:pt x="10576" y="12457"/>
                </a:lnTo>
                <a:lnTo>
                  <a:pt x="10747" y="12652"/>
                </a:lnTo>
                <a:lnTo>
                  <a:pt x="10869" y="12896"/>
                </a:lnTo>
                <a:lnTo>
                  <a:pt x="10967" y="13165"/>
                </a:lnTo>
                <a:lnTo>
                  <a:pt x="10991" y="13458"/>
                </a:lnTo>
                <a:lnTo>
                  <a:pt x="10991" y="16071"/>
                </a:lnTo>
                <a:lnTo>
                  <a:pt x="14899" y="16071"/>
                </a:lnTo>
                <a:lnTo>
                  <a:pt x="15045" y="16022"/>
                </a:lnTo>
                <a:lnTo>
                  <a:pt x="15192" y="15949"/>
                </a:lnTo>
                <a:lnTo>
                  <a:pt x="15314" y="15851"/>
                </a:lnTo>
                <a:lnTo>
                  <a:pt x="15387" y="15729"/>
                </a:lnTo>
                <a:lnTo>
                  <a:pt x="15460" y="15607"/>
                </a:lnTo>
                <a:lnTo>
                  <a:pt x="15509" y="15461"/>
                </a:lnTo>
                <a:lnTo>
                  <a:pt x="15534" y="15290"/>
                </a:lnTo>
                <a:lnTo>
                  <a:pt x="15534" y="8866"/>
                </a:lnTo>
                <a:lnTo>
                  <a:pt x="18416" y="8866"/>
                </a:lnTo>
                <a:lnTo>
                  <a:pt x="9208" y="1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txBody>
          <a:bodyPr spcFirstLastPara="1" lIns="121900" tIns="121900" rIns="121900" bIns="121900" anchor="ctr"/>
          <a:lstStyle/>
          <a:p>
            <a:pPr>
              <a:spcBef>
                <a:spcPts val="0"/>
              </a:spcBef>
              <a:spcAft>
                <a:spcPts val="0"/>
              </a:spcAft>
              <a:defRPr/>
            </a:pPr>
            <a:endParaRPr sz="1467"/>
          </a:p>
        </p:txBody>
      </p:sp>
      <p:sp>
        <p:nvSpPr>
          <p:cNvPr id="4" name="CaixaDeTexto 3">
            <a:extLst>
              <a:ext uri="{FF2B5EF4-FFF2-40B4-BE49-F238E27FC236}">
                <a16:creationId xmlns:a16="http://schemas.microsoft.com/office/drawing/2014/main" id="{4064E94A-F230-6A5D-9817-9B487D536868}"/>
              </a:ext>
            </a:extLst>
          </p:cNvPr>
          <p:cNvSpPr txBox="1"/>
          <p:nvPr/>
        </p:nvSpPr>
        <p:spPr>
          <a:xfrm>
            <a:off x="6950075" y="5186363"/>
            <a:ext cx="3267075" cy="42068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Conselho Particular</a:t>
            </a:r>
          </a:p>
        </p:txBody>
      </p:sp>
      <p:cxnSp>
        <p:nvCxnSpPr>
          <p:cNvPr id="6" name="Conector de Seta Reta 5">
            <a:extLst>
              <a:ext uri="{FF2B5EF4-FFF2-40B4-BE49-F238E27FC236}">
                <a16:creationId xmlns:a16="http://schemas.microsoft.com/office/drawing/2014/main" id="{673C307A-A113-BF71-5F91-A6C314FAC06F}"/>
              </a:ext>
            </a:extLst>
          </p:cNvPr>
          <p:cNvCxnSpPr>
            <a:cxnSpLocks/>
          </p:cNvCxnSpPr>
          <p:nvPr/>
        </p:nvCxnSpPr>
        <p:spPr>
          <a:xfrm>
            <a:off x="6472238" y="6121400"/>
            <a:ext cx="777875" cy="0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Conector de Seta Reta 65">
            <a:extLst>
              <a:ext uri="{FF2B5EF4-FFF2-40B4-BE49-F238E27FC236}">
                <a16:creationId xmlns:a16="http://schemas.microsoft.com/office/drawing/2014/main" id="{E6F986F2-34EC-9F52-4251-A5C8B57F62F2}"/>
              </a:ext>
            </a:extLst>
          </p:cNvPr>
          <p:cNvCxnSpPr>
            <a:cxnSpLocks/>
          </p:cNvCxnSpPr>
          <p:nvPr/>
        </p:nvCxnSpPr>
        <p:spPr>
          <a:xfrm>
            <a:off x="5699125" y="5162550"/>
            <a:ext cx="1743075" cy="0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3" name="Gráfico 62" descr="Time">
            <a:extLst>
              <a:ext uri="{FF2B5EF4-FFF2-40B4-BE49-F238E27FC236}">
                <a16:creationId xmlns:a16="http://schemas.microsoft.com/office/drawing/2014/main" id="{1962A513-3933-1495-3387-84FEE7D111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8638" y="4873625"/>
            <a:ext cx="460375" cy="460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3" name="Gráfico 72" descr="Time">
            <a:extLst>
              <a:ext uri="{FF2B5EF4-FFF2-40B4-BE49-F238E27FC236}">
                <a16:creationId xmlns:a16="http://schemas.microsoft.com/office/drawing/2014/main" id="{23AC6D18-22F5-339F-7E34-6FDCFB137C2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21113" y="4873625"/>
            <a:ext cx="460375" cy="460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4" name="Gráfico 73" descr="Time">
            <a:extLst>
              <a:ext uri="{FF2B5EF4-FFF2-40B4-BE49-F238E27FC236}">
                <a16:creationId xmlns:a16="http://schemas.microsoft.com/office/drawing/2014/main" id="{2304E79B-5E8F-08F9-675A-7C6AE58166C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97175" y="4883150"/>
            <a:ext cx="460375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5" name="Gráfico 74" descr="Time">
            <a:extLst>
              <a:ext uri="{FF2B5EF4-FFF2-40B4-BE49-F238E27FC236}">
                <a16:creationId xmlns:a16="http://schemas.microsoft.com/office/drawing/2014/main" id="{D856AF26-D112-FC0D-272D-5791BEF322D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61313" y="5916613"/>
            <a:ext cx="460375" cy="460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6" name="Gráfico 75" descr="Time">
            <a:extLst>
              <a:ext uri="{FF2B5EF4-FFF2-40B4-BE49-F238E27FC236}">
                <a16:creationId xmlns:a16="http://schemas.microsoft.com/office/drawing/2014/main" id="{452D9D6C-217A-45BD-E930-EDBD6AC03DA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1875" y="4873625"/>
            <a:ext cx="460375" cy="460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" name="Gráfico 70" descr="Europa-África no Globo">
            <a:extLst>
              <a:ext uri="{FF2B5EF4-FFF2-40B4-BE49-F238E27FC236}">
                <a16:creationId xmlns:a16="http://schemas.microsoft.com/office/drawing/2014/main" id="{0F30D2BD-279D-B0C0-4782-A7BA0466876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94638" y="890588"/>
            <a:ext cx="579437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7" name="Gráfico 76" descr="Cidade">
            <a:extLst>
              <a:ext uri="{FF2B5EF4-FFF2-40B4-BE49-F238E27FC236}">
                <a16:creationId xmlns:a16="http://schemas.microsoft.com/office/drawing/2014/main" id="{080926AF-B369-3539-960D-6AE3735D410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24800" y="2817813"/>
            <a:ext cx="688975" cy="688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9" name="Gráfico 78" descr="Escola">
            <a:extLst>
              <a:ext uri="{FF2B5EF4-FFF2-40B4-BE49-F238E27FC236}">
                <a16:creationId xmlns:a16="http://schemas.microsoft.com/office/drawing/2014/main" id="{1DB6E18D-87F6-AB43-2BAD-8ED08B37E1A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78763" y="3748088"/>
            <a:ext cx="64135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7" name="Gráfico 86" descr="Time">
            <a:extLst>
              <a:ext uri="{FF2B5EF4-FFF2-40B4-BE49-F238E27FC236}">
                <a16:creationId xmlns:a16="http://schemas.microsoft.com/office/drawing/2014/main" id="{74856819-A00B-65CD-F5A2-D4F32158908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71713" y="4883150"/>
            <a:ext cx="461962" cy="460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88" name="Google Shape;580;p40">
            <a:extLst>
              <a:ext uri="{FF2B5EF4-FFF2-40B4-BE49-F238E27FC236}">
                <a16:creationId xmlns:a16="http://schemas.microsoft.com/office/drawing/2014/main" id="{06E7D36E-6573-72CB-78C9-ECF95B36ECC1}"/>
              </a:ext>
            </a:extLst>
          </p:cNvPr>
          <p:cNvGrpSpPr/>
          <p:nvPr/>
        </p:nvGrpSpPr>
        <p:grpSpPr>
          <a:xfrm>
            <a:off x="1677821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89" name="Google Shape;581;p40">
              <a:extLst>
                <a:ext uri="{FF2B5EF4-FFF2-40B4-BE49-F238E27FC236}">
                  <a16:creationId xmlns:a16="http://schemas.microsoft.com/office/drawing/2014/main" id="{A073FC97-019A-F29D-CE5A-28AFF5BAE587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90" name="Google Shape;582;p40">
              <a:extLst>
                <a:ext uri="{FF2B5EF4-FFF2-40B4-BE49-F238E27FC236}">
                  <a16:creationId xmlns:a16="http://schemas.microsoft.com/office/drawing/2014/main" id="{F78B51AF-3FD4-96B6-B0DB-A1E320B319BD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91" name="Google Shape;580;p40">
            <a:extLst>
              <a:ext uri="{FF2B5EF4-FFF2-40B4-BE49-F238E27FC236}">
                <a16:creationId xmlns:a16="http://schemas.microsoft.com/office/drawing/2014/main" id="{F37DD2A1-BC03-9BD2-30B1-34DC382EA7DC}"/>
              </a:ext>
            </a:extLst>
          </p:cNvPr>
          <p:cNvGrpSpPr/>
          <p:nvPr/>
        </p:nvGrpSpPr>
        <p:grpSpPr>
          <a:xfrm>
            <a:off x="1366610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92" name="Google Shape;581;p40">
              <a:extLst>
                <a:ext uri="{FF2B5EF4-FFF2-40B4-BE49-F238E27FC236}">
                  <a16:creationId xmlns:a16="http://schemas.microsoft.com/office/drawing/2014/main" id="{07CC6DF1-DA11-FEA8-C97B-4B323593DAFE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93" name="Google Shape;582;p40">
              <a:extLst>
                <a:ext uri="{FF2B5EF4-FFF2-40B4-BE49-F238E27FC236}">
                  <a16:creationId xmlns:a16="http://schemas.microsoft.com/office/drawing/2014/main" id="{D91F7AA6-C0F5-945C-F820-25AACA723DD8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grpSp>
        <p:nvGrpSpPr>
          <p:cNvPr id="94" name="Google Shape;580;p40">
            <a:extLst>
              <a:ext uri="{FF2B5EF4-FFF2-40B4-BE49-F238E27FC236}">
                <a16:creationId xmlns:a16="http://schemas.microsoft.com/office/drawing/2014/main" id="{BABF68D2-6990-ECD6-E063-C0072C92F8E0}"/>
              </a:ext>
            </a:extLst>
          </p:cNvPr>
          <p:cNvGrpSpPr/>
          <p:nvPr/>
        </p:nvGrpSpPr>
        <p:grpSpPr>
          <a:xfrm>
            <a:off x="1055399" y="5938133"/>
            <a:ext cx="151364" cy="377948"/>
            <a:chOff x="3386850" y="2264625"/>
            <a:chExt cx="203950" cy="509250"/>
          </a:xfrm>
          <a:solidFill>
            <a:schemeClr val="tx1"/>
          </a:solidFill>
        </p:grpSpPr>
        <p:sp>
          <p:nvSpPr>
            <p:cNvPr id="95" name="Google Shape;581;p40">
              <a:extLst>
                <a:ext uri="{FF2B5EF4-FFF2-40B4-BE49-F238E27FC236}">
                  <a16:creationId xmlns:a16="http://schemas.microsoft.com/office/drawing/2014/main" id="{C2F7D1A3-7C46-E2F3-E510-76BFC81C5095}"/>
                </a:ext>
              </a:extLst>
            </p:cNvPr>
            <p:cNvSpPr/>
            <p:nvPr/>
          </p:nvSpPr>
          <p:spPr>
            <a:xfrm>
              <a:off x="3386850" y="2370850"/>
              <a:ext cx="203950" cy="403025"/>
            </a:xfrm>
            <a:custGeom>
              <a:avLst/>
              <a:gdLst/>
              <a:ahLst/>
              <a:cxnLst/>
              <a:rect l="l" t="t" r="r" b="b"/>
              <a:pathLst>
                <a:path w="8158" h="16121" extrusionOk="0">
                  <a:moveTo>
                    <a:pt x="3249" y="1"/>
                  </a:moveTo>
                  <a:lnTo>
                    <a:pt x="3004" y="50"/>
                  </a:lnTo>
                  <a:lnTo>
                    <a:pt x="2785" y="99"/>
                  </a:lnTo>
                  <a:lnTo>
                    <a:pt x="2565" y="172"/>
                  </a:lnTo>
                  <a:lnTo>
                    <a:pt x="2369" y="269"/>
                  </a:lnTo>
                  <a:lnTo>
                    <a:pt x="2174" y="367"/>
                  </a:lnTo>
                  <a:lnTo>
                    <a:pt x="1979" y="465"/>
                  </a:lnTo>
                  <a:lnTo>
                    <a:pt x="1808" y="587"/>
                  </a:lnTo>
                  <a:lnTo>
                    <a:pt x="1637" y="734"/>
                  </a:lnTo>
                  <a:lnTo>
                    <a:pt x="1490" y="880"/>
                  </a:lnTo>
                  <a:lnTo>
                    <a:pt x="1344" y="1027"/>
                  </a:lnTo>
                  <a:lnTo>
                    <a:pt x="1075" y="1369"/>
                  </a:lnTo>
                  <a:lnTo>
                    <a:pt x="855" y="1784"/>
                  </a:lnTo>
                  <a:lnTo>
                    <a:pt x="660" y="2199"/>
                  </a:lnTo>
                  <a:lnTo>
                    <a:pt x="489" y="2687"/>
                  </a:lnTo>
                  <a:lnTo>
                    <a:pt x="342" y="3176"/>
                  </a:lnTo>
                  <a:lnTo>
                    <a:pt x="245" y="3738"/>
                  </a:lnTo>
                  <a:lnTo>
                    <a:pt x="147" y="4299"/>
                  </a:lnTo>
                  <a:lnTo>
                    <a:pt x="74" y="4910"/>
                  </a:lnTo>
                  <a:lnTo>
                    <a:pt x="49" y="5545"/>
                  </a:lnTo>
                  <a:lnTo>
                    <a:pt x="25" y="6204"/>
                  </a:lnTo>
                  <a:lnTo>
                    <a:pt x="0" y="6888"/>
                  </a:lnTo>
                  <a:lnTo>
                    <a:pt x="25" y="7035"/>
                  </a:lnTo>
                  <a:lnTo>
                    <a:pt x="49" y="7181"/>
                  </a:lnTo>
                  <a:lnTo>
                    <a:pt x="98" y="7328"/>
                  </a:lnTo>
                  <a:lnTo>
                    <a:pt x="171" y="7425"/>
                  </a:lnTo>
                  <a:lnTo>
                    <a:pt x="269" y="7523"/>
                  </a:lnTo>
                  <a:lnTo>
                    <a:pt x="391" y="7596"/>
                  </a:lnTo>
                  <a:lnTo>
                    <a:pt x="513" y="7645"/>
                  </a:lnTo>
                  <a:lnTo>
                    <a:pt x="660" y="7670"/>
                  </a:lnTo>
                  <a:lnTo>
                    <a:pt x="806" y="7645"/>
                  </a:lnTo>
                  <a:lnTo>
                    <a:pt x="928" y="7596"/>
                  </a:lnTo>
                  <a:lnTo>
                    <a:pt x="1051" y="7523"/>
                  </a:lnTo>
                  <a:lnTo>
                    <a:pt x="1148" y="7425"/>
                  </a:lnTo>
                  <a:lnTo>
                    <a:pt x="1222" y="7328"/>
                  </a:lnTo>
                  <a:lnTo>
                    <a:pt x="1270" y="7181"/>
                  </a:lnTo>
                  <a:lnTo>
                    <a:pt x="1295" y="7035"/>
                  </a:lnTo>
                  <a:lnTo>
                    <a:pt x="1319" y="6888"/>
                  </a:lnTo>
                  <a:lnTo>
                    <a:pt x="1344" y="6278"/>
                  </a:lnTo>
                  <a:lnTo>
                    <a:pt x="1417" y="5569"/>
                  </a:lnTo>
                  <a:lnTo>
                    <a:pt x="1515" y="4861"/>
                  </a:lnTo>
                  <a:lnTo>
                    <a:pt x="1637" y="4153"/>
                  </a:lnTo>
                  <a:lnTo>
                    <a:pt x="1759" y="3542"/>
                  </a:lnTo>
                  <a:lnTo>
                    <a:pt x="1881" y="3029"/>
                  </a:lnTo>
                  <a:lnTo>
                    <a:pt x="2003" y="2687"/>
                  </a:lnTo>
                  <a:lnTo>
                    <a:pt x="2052" y="2614"/>
                  </a:lnTo>
                  <a:lnTo>
                    <a:pt x="2101" y="2590"/>
                  </a:lnTo>
                  <a:lnTo>
                    <a:pt x="2101" y="2639"/>
                  </a:lnTo>
                  <a:lnTo>
                    <a:pt x="2125" y="2736"/>
                  </a:lnTo>
                  <a:lnTo>
                    <a:pt x="2125" y="3151"/>
                  </a:lnTo>
                  <a:lnTo>
                    <a:pt x="2076" y="4568"/>
                  </a:lnTo>
                  <a:lnTo>
                    <a:pt x="1954" y="6595"/>
                  </a:lnTo>
                  <a:lnTo>
                    <a:pt x="1832" y="8866"/>
                  </a:lnTo>
                  <a:lnTo>
                    <a:pt x="1539" y="13165"/>
                  </a:lnTo>
                  <a:lnTo>
                    <a:pt x="1392" y="15119"/>
                  </a:lnTo>
                  <a:lnTo>
                    <a:pt x="1392" y="15290"/>
                  </a:lnTo>
                  <a:lnTo>
                    <a:pt x="1417" y="15461"/>
                  </a:lnTo>
                  <a:lnTo>
                    <a:pt x="1466" y="15607"/>
                  </a:lnTo>
                  <a:lnTo>
                    <a:pt x="1563" y="15754"/>
                  </a:lnTo>
                  <a:lnTo>
                    <a:pt x="1661" y="15900"/>
                  </a:lnTo>
                  <a:lnTo>
                    <a:pt x="1783" y="15998"/>
                  </a:lnTo>
                  <a:lnTo>
                    <a:pt x="1930" y="16071"/>
                  </a:lnTo>
                  <a:lnTo>
                    <a:pt x="2101" y="16120"/>
                  </a:lnTo>
                  <a:lnTo>
                    <a:pt x="2394" y="16120"/>
                  </a:lnTo>
                  <a:lnTo>
                    <a:pt x="2516" y="16071"/>
                  </a:lnTo>
                  <a:lnTo>
                    <a:pt x="2662" y="15998"/>
                  </a:lnTo>
                  <a:lnTo>
                    <a:pt x="2785" y="15925"/>
                  </a:lnTo>
                  <a:lnTo>
                    <a:pt x="2882" y="15803"/>
                  </a:lnTo>
                  <a:lnTo>
                    <a:pt x="2956" y="15680"/>
                  </a:lnTo>
                  <a:lnTo>
                    <a:pt x="3029" y="15534"/>
                  </a:lnTo>
                  <a:lnTo>
                    <a:pt x="3053" y="15387"/>
                  </a:lnTo>
                  <a:lnTo>
                    <a:pt x="3713" y="8549"/>
                  </a:lnTo>
                  <a:lnTo>
                    <a:pt x="3737" y="8476"/>
                  </a:lnTo>
                  <a:lnTo>
                    <a:pt x="3786" y="8354"/>
                  </a:lnTo>
                  <a:lnTo>
                    <a:pt x="3835" y="8305"/>
                  </a:lnTo>
                  <a:lnTo>
                    <a:pt x="3884" y="8231"/>
                  </a:lnTo>
                  <a:lnTo>
                    <a:pt x="3981" y="8207"/>
                  </a:lnTo>
                  <a:lnTo>
                    <a:pt x="4079" y="8183"/>
                  </a:lnTo>
                  <a:lnTo>
                    <a:pt x="4177" y="8207"/>
                  </a:lnTo>
                  <a:lnTo>
                    <a:pt x="4274" y="8231"/>
                  </a:lnTo>
                  <a:lnTo>
                    <a:pt x="4323" y="8305"/>
                  </a:lnTo>
                  <a:lnTo>
                    <a:pt x="4372" y="8354"/>
                  </a:lnTo>
                  <a:lnTo>
                    <a:pt x="4421" y="8476"/>
                  </a:lnTo>
                  <a:lnTo>
                    <a:pt x="4445" y="8549"/>
                  </a:lnTo>
                  <a:lnTo>
                    <a:pt x="5105" y="15387"/>
                  </a:lnTo>
                  <a:lnTo>
                    <a:pt x="5129" y="15534"/>
                  </a:lnTo>
                  <a:lnTo>
                    <a:pt x="5202" y="15680"/>
                  </a:lnTo>
                  <a:lnTo>
                    <a:pt x="5276" y="15803"/>
                  </a:lnTo>
                  <a:lnTo>
                    <a:pt x="5373" y="15925"/>
                  </a:lnTo>
                  <a:lnTo>
                    <a:pt x="5496" y="15998"/>
                  </a:lnTo>
                  <a:lnTo>
                    <a:pt x="5642" y="16071"/>
                  </a:lnTo>
                  <a:lnTo>
                    <a:pt x="5764" y="16120"/>
                  </a:lnTo>
                  <a:lnTo>
                    <a:pt x="6057" y="16120"/>
                  </a:lnTo>
                  <a:lnTo>
                    <a:pt x="6228" y="16071"/>
                  </a:lnTo>
                  <a:lnTo>
                    <a:pt x="6375" y="15998"/>
                  </a:lnTo>
                  <a:lnTo>
                    <a:pt x="6497" y="15900"/>
                  </a:lnTo>
                  <a:lnTo>
                    <a:pt x="6595" y="15754"/>
                  </a:lnTo>
                  <a:lnTo>
                    <a:pt x="6692" y="15607"/>
                  </a:lnTo>
                  <a:lnTo>
                    <a:pt x="6741" y="15461"/>
                  </a:lnTo>
                  <a:lnTo>
                    <a:pt x="6766" y="15290"/>
                  </a:lnTo>
                  <a:lnTo>
                    <a:pt x="6766" y="15119"/>
                  </a:lnTo>
                  <a:lnTo>
                    <a:pt x="6619" y="13165"/>
                  </a:lnTo>
                  <a:lnTo>
                    <a:pt x="6350" y="8915"/>
                  </a:lnTo>
                  <a:lnTo>
                    <a:pt x="6204" y="6619"/>
                  </a:lnTo>
                  <a:lnTo>
                    <a:pt x="6106" y="4617"/>
                  </a:lnTo>
                  <a:lnTo>
                    <a:pt x="6057" y="3176"/>
                  </a:lnTo>
                  <a:lnTo>
                    <a:pt x="6057" y="2761"/>
                  </a:lnTo>
                  <a:lnTo>
                    <a:pt x="6057" y="2590"/>
                  </a:lnTo>
                  <a:lnTo>
                    <a:pt x="6106" y="2590"/>
                  </a:lnTo>
                  <a:lnTo>
                    <a:pt x="6155" y="2687"/>
                  </a:lnTo>
                  <a:lnTo>
                    <a:pt x="6253" y="3005"/>
                  </a:lnTo>
                  <a:lnTo>
                    <a:pt x="6399" y="3493"/>
                  </a:lnTo>
                  <a:lnTo>
                    <a:pt x="6521" y="4128"/>
                  </a:lnTo>
                  <a:lnTo>
                    <a:pt x="6643" y="4837"/>
                  </a:lnTo>
                  <a:lnTo>
                    <a:pt x="6741" y="5569"/>
                  </a:lnTo>
                  <a:lnTo>
                    <a:pt x="6814" y="6278"/>
                  </a:lnTo>
                  <a:lnTo>
                    <a:pt x="6839" y="6888"/>
                  </a:lnTo>
                  <a:lnTo>
                    <a:pt x="6863" y="7035"/>
                  </a:lnTo>
                  <a:lnTo>
                    <a:pt x="6888" y="7181"/>
                  </a:lnTo>
                  <a:lnTo>
                    <a:pt x="6936" y="7328"/>
                  </a:lnTo>
                  <a:lnTo>
                    <a:pt x="7010" y="7425"/>
                  </a:lnTo>
                  <a:lnTo>
                    <a:pt x="7107" y="7523"/>
                  </a:lnTo>
                  <a:lnTo>
                    <a:pt x="7230" y="7596"/>
                  </a:lnTo>
                  <a:lnTo>
                    <a:pt x="7352" y="7645"/>
                  </a:lnTo>
                  <a:lnTo>
                    <a:pt x="7498" y="7670"/>
                  </a:lnTo>
                  <a:lnTo>
                    <a:pt x="7645" y="7645"/>
                  </a:lnTo>
                  <a:lnTo>
                    <a:pt x="7767" y="7596"/>
                  </a:lnTo>
                  <a:lnTo>
                    <a:pt x="7889" y="7523"/>
                  </a:lnTo>
                  <a:lnTo>
                    <a:pt x="7987" y="7425"/>
                  </a:lnTo>
                  <a:lnTo>
                    <a:pt x="8060" y="7328"/>
                  </a:lnTo>
                  <a:lnTo>
                    <a:pt x="8109" y="7181"/>
                  </a:lnTo>
                  <a:lnTo>
                    <a:pt x="8133" y="7035"/>
                  </a:lnTo>
                  <a:lnTo>
                    <a:pt x="8158" y="6888"/>
                  </a:lnTo>
                  <a:lnTo>
                    <a:pt x="8133" y="5520"/>
                  </a:lnTo>
                  <a:lnTo>
                    <a:pt x="8109" y="4885"/>
                  </a:lnTo>
                  <a:lnTo>
                    <a:pt x="8060" y="4299"/>
                  </a:lnTo>
                  <a:lnTo>
                    <a:pt x="7987" y="3713"/>
                  </a:lnTo>
                  <a:lnTo>
                    <a:pt x="7889" y="3176"/>
                  </a:lnTo>
                  <a:lnTo>
                    <a:pt x="7767" y="2663"/>
                  </a:lnTo>
                  <a:lnTo>
                    <a:pt x="7620" y="2174"/>
                  </a:lnTo>
                  <a:lnTo>
                    <a:pt x="7425" y="1759"/>
                  </a:lnTo>
                  <a:lnTo>
                    <a:pt x="7205" y="1369"/>
                  </a:lnTo>
                  <a:lnTo>
                    <a:pt x="7083" y="1173"/>
                  </a:lnTo>
                  <a:lnTo>
                    <a:pt x="6936" y="1002"/>
                  </a:lnTo>
                  <a:lnTo>
                    <a:pt x="6790" y="856"/>
                  </a:lnTo>
                  <a:lnTo>
                    <a:pt x="6643" y="709"/>
                  </a:lnTo>
                  <a:lnTo>
                    <a:pt x="6472" y="563"/>
                  </a:lnTo>
                  <a:lnTo>
                    <a:pt x="6277" y="440"/>
                  </a:lnTo>
                  <a:lnTo>
                    <a:pt x="6082" y="343"/>
                  </a:lnTo>
                  <a:lnTo>
                    <a:pt x="5886" y="245"/>
                  </a:lnTo>
                  <a:lnTo>
                    <a:pt x="5666" y="172"/>
                  </a:lnTo>
                  <a:lnTo>
                    <a:pt x="5422" y="99"/>
                  </a:lnTo>
                  <a:lnTo>
                    <a:pt x="5178" y="50"/>
                  </a:lnTo>
                  <a:lnTo>
                    <a:pt x="4909" y="1"/>
                  </a:lnTo>
                  <a:lnTo>
                    <a:pt x="4714" y="74"/>
                  </a:lnTo>
                  <a:lnTo>
                    <a:pt x="4519" y="147"/>
                  </a:lnTo>
                  <a:lnTo>
                    <a:pt x="4299" y="196"/>
                  </a:lnTo>
                  <a:lnTo>
                    <a:pt x="3859" y="196"/>
                  </a:lnTo>
                  <a:lnTo>
                    <a:pt x="3664" y="147"/>
                  </a:lnTo>
                  <a:lnTo>
                    <a:pt x="3444" y="99"/>
                  </a:lnTo>
                  <a:lnTo>
                    <a:pt x="3249" y="1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  <p:sp>
          <p:nvSpPr>
            <p:cNvPr id="96" name="Google Shape;582;p40">
              <a:extLst>
                <a:ext uri="{FF2B5EF4-FFF2-40B4-BE49-F238E27FC236}">
                  <a16:creationId xmlns:a16="http://schemas.microsoft.com/office/drawing/2014/main" id="{4514AD6D-DAB8-1F92-3899-A2F866AA5390}"/>
                </a:ext>
              </a:extLst>
            </p:cNvPr>
            <p:cNvSpPr/>
            <p:nvPr/>
          </p:nvSpPr>
          <p:spPr>
            <a:xfrm>
              <a:off x="3446075" y="2264625"/>
              <a:ext cx="85500" cy="94050"/>
            </a:xfrm>
            <a:custGeom>
              <a:avLst/>
              <a:gdLst/>
              <a:ahLst/>
              <a:cxnLst/>
              <a:rect l="l" t="t" r="r" b="b"/>
              <a:pathLst>
                <a:path w="3420" h="3762" extrusionOk="0">
                  <a:moveTo>
                    <a:pt x="1539" y="0"/>
                  </a:moveTo>
                  <a:lnTo>
                    <a:pt x="1368" y="25"/>
                  </a:lnTo>
                  <a:lnTo>
                    <a:pt x="1197" y="49"/>
                  </a:lnTo>
                  <a:lnTo>
                    <a:pt x="1051" y="122"/>
                  </a:lnTo>
                  <a:lnTo>
                    <a:pt x="904" y="171"/>
                  </a:lnTo>
                  <a:lnTo>
                    <a:pt x="757" y="269"/>
                  </a:lnTo>
                  <a:lnTo>
                    <a:pt x="611" y="342"/>
                  </a:lnTo>
                  <a:lnTo>
                    <a:pt x="489" y="464"/>
                  </a:lnTo>
                  <a:lnTo>
                    <a:pt x="391" y="586"/>
                  </a:lnTo>
                  <a:lnTo>
                    <a:pt x="293" y="708"/>
                  </a:lnTo>
                  <a:lnTo>
                    <a:pt x="196" y="855"/>
                  </a:lnTo>
                  <a:lnTo>
                    <a:pt x="122" y="1002"/>
                  </a:lnTo>
                  <a:lnTo>
                    <a:pt x="74" y="1148"/>
                  </a:lnTo>
                  <a:lnTo>
                    <a:pt x="25" y="1319"/>
                  </a:lnTo>
                  <a:lnTo>
                    <a:pt x="0" y="1514"/>
                  </a:lnTo>
                  <a:lnTo>
                    <a:pt x="0" y="1710"/>
                  </a:lnTo>
                  <a:lnTo>
                    <a:pt x="0" y="1905"/>
                  </a:lnTo>
                  <a:lnTo>
                    <a:pt x="25" y="2101"/>
                  </a:lnTo>
                  <a:lnTo>
                    <a:pt x="74" y="2272"/>
                  </a:lnTo>
                  <a:lnTo>
                    <a:pt x="122" y="2467"/>
                  </a:lnTo>
                  <a:lnTo>
                    <a:pt x="196" y="2638"/>
                  </a:lnTo>
                  <a:lnTo>
                    <a:pt x="293" y="2809"/>
                  </a:lnTo>
                  <a:lnTo>
                    <a:pt x="391" y="2980"/>
                  </a:lnTo>
                  <a:lnTo>
                    <a:pt x="489" y="3126"/>
                  </a:lnTo>
                  <a:lnTo>
                    <a:pt x="611" y="3273"/>
                  </a:lnTo>
                  <a:lnTo>
                    <a:pt x="757" y="3395"/>
                  </a:lnTo>
                  <a:lnTo>
                    <a:pt x="904" y="3493"/>
                  </a:lnTo>
                  <a:lnTo>
                    <a:pt x="1051" y="3590"/>
                  </a:lnTo>
                  <a:lnTo>
                    <a:pt x="1197" y="3664"/>
                  </a:lnTo>
                  <a:lnTo>
                    <a:pt x="1368" y="3713"/>
                  </a:lnTo>
                  <a:lnTo>
                    <a:pt x="1539" y="3761"/>
                  </a:lnTo>
                  <a:lnTo>
                    <a:pt x="1881" y="3761"/>
                  </a:lnTo>
                  <a:lnTo>
                    <a:pt x="2052" y="3713"/>
                  </a:lnTo>
                  <a:lnTo>
                    <a:pt x="2223" y="3664"/>
                  </a:lnTo>
                  <a:lnTo>
                    <a:pt x="2369" y="3590"/>
                  </a:lnTo>
                  <a:lnTo>
                    <a:pt x="2516" y="3493"/>
                  </a:lnTo>
                  <a:lnTo>
                    <a:pt x="2662" y="3395"/>
                  </a:lnTo>
                  <a:lnTo>
                    <a:pt x="2809" y="3273"/>
                  </a:lnTo>
                  <a:lnTo>
                    <a:pt x="2931" y="3126"/>
                  </a:lnTo>
                  <a:lnTo>
                    <a:pt x="3029" y="2980"/>
                  </a:lnTo>
                  <a:lnTo>
                    <a:pt x="3127" y="2809"/>
                  </a:lnTo>
                  <a:lnTo>
                    <a:pt x="3224" y="2638"/>
                  </a:lnTo>
                  <a:lnTo>
                    <a:pt x="3297" y="2467"/>
                  </a:lnTo>
                  <a:lnTo>
                    <a:pt x="3346" y="2272"/>
                  </a:lnTo>
                  <a:lnTo>
                    <a:pt x="3395" y="2101"/>
                  </a:lnTo>
                  <a:lnTo>
                    <a:pt x="3420" y="1905"/>
                  </a:lnTo>
                  <a:lnTo>
                    <a:pt x="3420" y="1710"/>
                  </a:lnTo>
                  <a:lnTo>
                    <a:pt x="3420" y="1514"/>
                  </a:lnTo>
                  <a:lnTo>
                    <a:pt x="3395" y="1319"/>
                  </a:lnTo>
                  <a:lnTo>
                    <a:pt x="3346" y="1148"/>
                  </a:lnTo>
                  <a:lnTo>
                    <a:pt x="3297" y="1002"/>
                  </a:lnTo>
                  <a:lnTo>
                    <a:pt x="3224" y="855"/>
                  </a:lnTo>
                  <a:lnTo>
                    <a:pt x="3127" y="708"/>
                  </a:lnTo>
                  <a:lnTo>
                    <a:pt x="3029" y="586"/>
                  </a:lnTo>
                  <a:lnTo>
                    <a:pt x="2931" y="464"/>
                  </a:lnTo>
                  <a:lnTo>
                    <a:pt x="2809" y="342"/>
                  </a:lnTo>
                  <a:lnTo>
                    <a:pt x="2662" y="269"/>
                  </a:lnTo>
                  <a:lnTo>
                    <a:pt x="2516" y="171"/>
                  </a:lnTo>
                  <a:lnTo>
                    <a:pt x="2369" y="122"/>
                  </a:lnTo>
                  <a:lnTo>
                    <a:pt x="2223" y="49"/>
                  </a:lnTo>
                  <a:lnTo>
                    <a:pt x="2052" y="25"/>
                  </a:lnTo>
                  <a:lnTo>
                    <a:pt x="1881" y="0"/>
                  </a:lnTo>
                  <a:close/>
                </a:path>
              </a:pathLst>
            </a:custGeom>
            <a:grpFill/>
            <a:ln>
              <a:noFill/>
            </a:ln>
          </p:spPr>
          <p:txBody>
            <a:bodyPr spcFirstLastPara="1" lIns="121900" tIns="121900" rIns="121900" bIns="121900" anchor="ctr"/>
            <a:lstStyle/>
            <a:p>
              <a:pPr>
                <a:spcBef>
                  <a:spcPts val="0"/>
                </a:spcBef>
                <a:spcAft>
                  <a:spcPts val="0"/>
                </a:spcAft>
                <a:defRPr/>
              </a:pPr>
              <a:endParaRPr sz="1467"/>
            </a:p>
          </p:txBody>
        </p:sp>
      </p:grpSp>
      <p:sp>
        <p:nvSpPr>
          <p:cNvPr id="97" name="Google Shape;481;p40">
            <a:extLst>
              <a:ext uri="{FF2B5EF4-FFF2-40B4-BE49-F238E27FC236}">
                <a16:creationId xmlns:a16="http://schemas.microsoft.com/office/drawing/2014/main" id="{4DA534F4-70A1-729D-CEBC-363F6850E834}"/>
              </a:ext>
            </a:extLst>
          </p:cNvPr>
          <p:cNvSpPr/>
          <p:nvPr/>
        </p:nvSpPr>
        <p:spPr>
          <a:xfrm>
            <a:off x="3987800" y="3941763"/>
            <a:ext cx="434975" cy="349250"/>
          </a:xfrm>
          <a:custGeom>
            <a:avLst/>
            <a:gdLst/>
            <a:ahLst/>
            <a:cxnLst/>
            <a:rect l="l" t="t" r="r" b="b"/>
            <a:pathLst>
              <a:path w="18416" h="16072" extrusionOk="0">
                <a:moveTo>
                  <a:pt x="9208" y="1"/>
                </a:moveTo>
                <a:lnTo>
                  <a:pt x="1" y="8866"/>
                </a:lnTo>
                <a:lnTo>
                  <a:pt x="2882" y="8866"/>
                </a:lnTo>
                <a:lnTo>
                  <a:pt x="2882" y="15290"/>
                </a:lnTo>
                <a:lnTo>
                  <a:pt x="2907" y="15461"/>
                </a:lnTo>
                <a:lnTo>
                  <a:pt x="2956" y="15607"/>
                </a:lnTo>
                <a:lnTo>
                  <a:pt x="3029" y="15729"/>
                </a:lnTo>
                <a:lnTo>
                  <a:pt x="3102" y="15851"/>
                </a:lnTo>
                <a:lnTo>
                  <a:pt x="3224" y="15949"/>
                </a:lnTo>
                <a:lnTo>
                  <a:pt x="3371" y="16022"/>
                </a:lnTo>
                <a:lnTo>
                  <a:pt x="3517" y="16071"/>
                </a:lnTo>
                <a:lnTo>
                  <a:pt x="7425" y="16071"/>
                </a:lnTo>
                <a:lnTo>
                  <a:pt x="7425" y="13458"/>
                </a:lnTo>
                <a:lnTo>
                  <a:pt x="7450" y="13165"/>
                </a:lnTo>
                <a:lnTo>
                  <a:pt x="7547" y="12896"/>
                </a:lnTo>
                <a:lnTo>
                  <a:pt x="7669" y="12652"/>
                </a:lnTo>
                <a:lnTo>
                  <a:pt x="7840" y="12457"/>
                </a:lnTo>
                <a:lnTo>
                  <a:pt x="8060" y="12286"/>
                </a:lnTo>
                <a:lnTo>
                  <a:pt x="8280" y="12164"/>
                </a:lnTo>
                <a:lnTo>
                  <a:pt x="8549" y="12066"/>
                </a:lnTo>
                <a:lnTo>
                  <a:pt x="8842" y="12041"/>
                </a:lnTo>
                <a:lnTo>
                  <a:pt x="9574" y="12041"/>
                </a:lnTo>
                <a:lnTo>
                  <a:pt x="9867" y="12066"/>
                </a:lnTo>
                <a:lnTo>
                  <a:pt x="10136" y="12164"/>
                </a:lnTo>
                <a:lnTo>
                  <a:pt x="10356" y="12286"/>
                </a:lnTo>
                <a:lnTo>
                  <a:pt x="10576" y="12457"/>
                </a:lnTo>
                <a:lnTo>
                  <a:pt x="10747" y="12652"/>
                </a:lnTo>
                <a:lnTo>
                  <a:pt x="10869" y="12896"/>
                </a:lnTo>
                <a:lnTo>
                  <a:pt x="10967" y="13165"/>
                </a:lnTo>
                <a:lnTo>
                  <a:pt x="10991" y="13458"/>
                </a:lnTo>
                <a:lnTo>
                  <a:pt x="10991" y="16071"/>
                </a:lnTo>
                <a:lnTo>
                  <a:pt x="14899" y="16071"/>
                </a:lnTo>
                <a:lnTo>
                  <a:pt x="15045" y="16022"/>
                </a:lnTo>
                <a:lnTo>
                  <a:pt x="15192" y="15949"/>
                </a:lnTo>
                <a:lnTo>
                  <a:pt x="15314" y="15851"/>
                </a:lnTo>
                <a:lnTo>
                  <a:pt x="15387" y="15729"/>
                </a:lnTo>
                <a:lnTo>
                  <a:pt x="15460" y="15607"/>
                </a:lnTo>
                <a:lnTo>
                  <a:pt x="15509" y="15461"/>
                </a:lnTo>
                <a:lnTo>
                  <a:pt x="15534" y="15290"/>
                </a:lnTo>
                <a:lnTo>
                  <a:pt x="15534" y="8866"/>
                </a:lnTo>
                <a:lnTo>
                  <a:pt x="18416" y="8866"/>
                </a:lnTo>
                <a:lnTo>
                  <a:pt x="9208" y="1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txBody>
          <a:bodyPr spcFirstLastPara="1" lIns="121900" tIns="121900" rIns="121900" bIns="121900" anchor="ctr"/>
          <a:lstStyle/>
          <a:p>
            <a:pPr>
              <a:spcBef>
                <a:spcPts val="0"/>
              </a:spcBef>
              <a:spcAft>
                <a:spcPts val="0"/>
              </a:spcAft>
              <a:defRPr/>
            </a:pPr>
            <a:endParaRPr sz="1467"/>
          </a:p>
        </p:txBody>
      </p:sp>
      <p:sp>
        <p:nvSpPr>
          <p:cNvPr id="98" name="CaixaDeTexto 97">
            <a:extLst>
              <a:ext uri="{FF2B5EF4-FFF2-40B4-BE49-F238E27FC236}">
                <a16:creationId xmlns:a16="http://schemas.microsoft.com/office/drawing/2014/main" id="{C0BB7E1A-2F97-2FCC-8077-9D459CC332CE}"/>
              </a:ext>
            </a:extLst>
          </p:cNvPr>
          <p:cNvSpPr txBox="1"/>
          <p:nvPr/>
        </p:nvSpPr>
        <p:spPr>
          <a:xfrm>
            <a:off x="1619250" y="4264025"/>
            <a:ext cx="3957638" cy="4206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Vários Cons. Particulares</a:t>
            </a:r>
          </a:p>
        </p:txBody>
      </p:sp>
      <p:cxnSp>
        <p:nvCxnSpPr>
          <p:cNvPr id="99" name="Conector de Seta Reta 98">
            <a:extLst>
              <a:ext uri="{FF2B5EF4-FFF2-40B4-BE49-F238E27FC236}">
                <a16:creationId xmlns:a16="http://schemas.microsoft.com/office/drawing/2014/main" id="{D9187A1C-CF10-ACA2-0A9E-4F5DF1452F2C}"/>
              </a:ext>
            </a:extLst>
          </p:cNvPr>
          <p:cNvCxnSpPr>
            <a:cxnSpLocks/>
          </p:cNvCxnSpPr>
          <p:nvPr/>
        </p:nvCxnSpPr>
        <p:spPr>
          <a:xfrm>
            <a:off x="5072063" y="4256088"/>
            <a:ext cx="2027237" cy="0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0" name="CaixaDeTexto 99">
            <a:extLst>
              <a:ext uri="{FF2B5EF4-FFF2-40B4-BE49-F238E27FC236}">
                <a16:creationId xmlns:a16="http://schemas.microsoft.com/office/drawing/2014/main" id="{1E49A9AF-91B1-00B6-33F6-EC0A75EB5CBF}"/>
              </a:ext>
            </a:extLst>
          </p:cNvPr>
          <p:cNvSpPr txBox="1"/>
          <p:nvPr/>
        </p:nvSpPr>
        <p:spPr>
          <a:xfrm>
            <a:off x="7102475" y="4232275"/>
            <a:ext cx="3819525" cy="4206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Conselho Central</a:t>
            </a:r>
          </a:p>
        </p:txBody>
      </p:sp>
      <p:sp>
        <p:nvSpPr>
          <p:cNvPr id="105" name="CaixaDeTexto 104">
            <a:extLst>
              <a:ext uri="{FF2B5EF4-FFF2-40B4-BE49-F238E27FC236}">
                <a16:creationId xmlns:a16="http://schemas.microsoft.com/office/drawing/2014/main" id="{27849593-DD3E-C702-BC15-2AAA94D4C355}"/>
              </a:ext>
            </a:extLst>
          </p:cNvPr>
          <p:cNvSpPr txBox="1"/>
          <p:nvPr/>
        </p:nvSpPr>
        <p:spPr>
          <a:xfrm>
            <a:off x="1754188" y="3319463"/>
            <a:ext cx="3484562" cy="42068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Vários Cons. Centrais</a:t>
            </a:r>
          </a:p>
        </p:txBody>
      </p:sp>
      <p:cxnSp>
        <p:nvCxnSpPr>
          <p:cNvPr id="106" name="Conector de Seta Reta 105">
            <a:extLst>
              <a:ext uri="{FF2B5EF4-FFF2-40B4-BE49-F238E27FC236}">
                <a16:creationId xmlns:a16="http://schemas.microsoft.com/office/drawing/2014/main" id="{486BE95A-E121-04AC-B0AB-A34057F7AD9B}"/>
              </a:ext>
            </a:extLst>
          </p:cNvPr>
          <p:cNvCxnSpPr>
            <a:cxnSpLocks/>
          </p:cNvCxnSpPr>
          <p:nvPr/>
        </p:nvCxnSpPr>
        <p:spPr>
          <a:xfrm>
            <a:off x="5011738" y="3397250"/>
            <a:ext cx="2178050" cy="0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7" name="CaixaDeTexto 106">
            <a:extLst>
              <a:ext uri="{FF2B5EF4-FFF2-40B4-BE49-F238E27FC236}">
                <a16:creationId xmlns:a16="http://schemas.microsoft.com/office/drawing/2014/main" id="{D4FCB8C5-7AD2-4FAB-C4F9-8C031AC196C3}"/>
              </a:ext>
            </a:extLst>
          </p:cNvPr>
          <p:cNvSpPr txBox="1"/>
          <p:nvPr/>
        </p:nvSpPr>
        <p:spPr>
          <a:xfrm>
            <a:off x="7189788" y="3336925"/>
            <a:ext cx="3821112" cy="4206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Conselho Metropolitano</a:t>
            </a:r>
          </a:p>
        </p:txBody>
      </p:sp>
      <p:pic>
        <p:nvPicPr>
          <p:cNvPr id="112" name="Gráfico 111" descr="Escola">
            <a:extLst>
              <a:ext uri="{FF2B5EF4-FFF2-40B4-BE49-F238E27FC236}">
                <a16:creationId xmlns:a16="http://schemas.microsoft.com/office/drawing/2014/main" id="{3180B53D-FA5C-50C8-9580-F104CBD530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78150" y="2894013"/>
            <a:ext cx="590550" cy="592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3" name="Gráfico 112" descr="Escola">
            <a:extLst>
              <a:ext uri="{FF2B5EF4-FFF2-40B4-BE49-F238E27FC236}">
                <a16:creationId xmlns:a16="http://schemas.microsoft.com/office/drawing/2014/main" id="{3131CCC9-9D52-F69B-28B0-FFD41DC40B5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30600" y="2895600"/>
            <a:ext cx="592138" cy="590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4" name="Gráfico 113" descr="Escola">
            <a:extLst>
              <a:ext uri="{FF2B5EF4-FFF2-40B4-BE49-F238E27FC236}">
                <a16:creationId xmlns:a16="http://schemas.microsoft.com/office/drawing/2014/main" id="{0651C4DA-E64C-8A0B-CDC8-553DF947FA4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43363" y="2887663"/>
            <a:ext cx="590550" cy="592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5" name="Gráfico 114" descr="Time">
            <a:extLst>
              <a:ext uri="{FF2B5EF4-FFF2-40B4-BE49-F238E27FC236}">
                <a16:creationId xmlns:a16="http://schemas.microsoft.com/office/drawing/2014/main" id="{4A9A0F4F-6333-E4EC-A9B1-D0C7346FC5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4188" y="4875213"/>
            <a:ext cx="460375" cy="460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6" name="Gráfico 115" descr="Time">
            <a:extLst>
              <a:ext uri="{FF2B5EF4-FFF2-40B4-BE49-F238E27FC236}">
                <a16:creationId xmlns:a16="http://schemas.microsoft.com/office/drawing/2014/main" id="{BB6976AD-667B-371F-E29E-17C4E49237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84538" y="4889500"/>
            <a:ext cx="460375" cy="460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7" name="Google Shape;481;p40">
            <a:extLst>
              <a:ext uri="{FF2B5EF4-FFF2-40B4-BE49-F238E27FC236}">
                <a16:creationId xmlns:a16="http://schemas.microsoft.com/office/drawing/2014/main" id="{A37F68F4-1049-3B88-AC69-039751AC80A1}"/>
              </a:ext>
            </a:extLst>
          </p:cNvPr>
          <p:cNvSpPr/>
          <p:nvPr/>
        </p:nvSpPr>
        <p:spPr>
          <a:xfrm>
            <a:off x="2224088" y="3924300"/>
            <a:ext cx="434975" cy="349250"/>
          </a:xfrm>
          <a:custGeom>
            <a:avLst/>
            <a:gdLst/>
            <a:ahLst/>
            <a:cxnLst/>
            <a:rect l="l" t="t" r="r" b="b"/>
            <a:pathLst>
              <a:path w="18416" h="16072" extrusionOk="0">
                <a:moveTo>
                  <a:pt x="9208" y="1"/>
                </a:moveTo>
                <a:lnTo>
                  <a:pt x="1" y="8866"/>
                </a:lnTo>
                <a:lnTo>
                  <a:pt x="2882" y="8866"/>
                </a:lnTo>
                <a:lnTo>
                  <a:pt x="2882" y="15290"/>
                </a:lnTo>
                <a:lnTo>
                  <a:pt x="2907" y="15461"/>
                </a:lnTo>
                <a:lnTo>
                  <a:pt x="2956" y="15607"/>
                </a:lnTo>
                <a:lnTo>
                  <a:pt x="3029" y="15729"/>
                </a:lnTo>
                <a:lnTo>
                  <a:pt x="3102" y="15851"/>
                </a:lnTo>
                <a:lnTo>
                  <a:pt x="3224" y="15949"/>
                </a:lnTo>
                <a:lnTo>
                  <a:pt x="3371" y="16022"/>
                </a:lnTo>
                <a:lnTo>
                  <a:pt x="3517" y="16071"/>
                </a:lnTo>
                <a:lnTo>
                  <a:pt x="7425" y="16071"/>
                </a:lnTo>
                <a:lnTo>
                  <a:pt x="7425" y="13458"/>
                </a:lnTo>
                <a:lnTo>
                  <a:pt x="7450" y="13165"/>
                </a:lnTo>
                <a:lnTo>
                  <a:pt x="7547" y="12896"/>
                </a:lnTo>
                <a:lnTo>
                  <a:pt x="7669" y="12652"/>
                </a:lnTo>
                <a:lnTo>
                  <a:pt x="7840" y="12457"/>
                </a:lnTo>
                <a:lnTo>
                  <a:pt x="8060" y="12286"/>
                </a:lnTo>
                <a:lnTo>
                  <a:pt x="8280" y="12164"/>
                </a:lnTo>
                <a:lnTo>
                  <a:pt x="8549" y="12066"/>
                </a:lnTo>
                <a:lnTo>
                  <a:pt x="8842" y="12041"/>
                </a:lnTo>
                <a:lnTo>
                  <a:pt x="9574" y="12041"/>
                </a:lnTo>
                <a:lnTo>
                  <a:pt x="9867" y="12066"/>
                </a:lnTo>
                <a:lnTo>
                  <a:pt x="10136" y="12164"/>
                </a:lnTo>
                <a:lnTo>
                  <a:pt x="10356" y="12286"/>
                </a:lnTo>
                <a:lnTo>
                  <a:pt x="10576" y="12457"/>
                </a:lnTo>
                <a:lnTo>
                  <a:pt x="10747" y="12652"/>
                </a:lnTo>
                <a:lnTo>
                  <a:pt x="10869" y="12896"/>
                </a:lnTo>
                <a:lnTo>
                  <a:pt x="10967" y="13165"/>
                </a:lnTo>
                <a:lnTo>
                  <a:pt x="10991" y="13458"/>
                </a:lnTo>
                <a:lnTo>
                  <a:pt x="10991" y="16071"/>
                </a:lnTo>
                <a:lnTo>
                  <a:pt x="14899" y="16071"/>
                </a:lnTo>
                <a:lnTo>
                  <a:pt x="15045" y="16022"/>
                </a:lnTo>
                <a:lnTo>
                  <a:pt x="15192" y="15949"/>
                </a:lnTo>
                <a:lnTo>
                  <a:pt x="15314" y="15851"/>
                </a:lnTo>
                <a:lnTo>
                  <a:pt x="15387" y="15729"/>
                </a:lnTo>
                <a:lnTo>
                  <a:pt x="15460" y="15607"/>
                </a:lnTo>
                <a:lnTo>
                  <a:pt x="15509" y="15461"/>
                </a:lnTo>
                <a:lnTo>
                  <a:pt x="15534" y="15290"/>
                </a:lnTo>
                <a:lnTo>
                  <a:pt x="15534" y="8866"/>
                </a:lnTo>
                <a:lnTo>
                  <a:pt x="18416" y="8866"/>
                </a:lnTo>
                <a:lnTo>
                  <a:pt x="9208" y="1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txBody>
          <a:bodyPr spcFirstLastPara="1" lIns="121900" tIns="121900" rIns="121900" bIns="121900" anchor="ctr"/>
          <a:lstStyle/>
          <a:p>
            <a:pPr>
              <a:spcBef>
                <a:spcPts val="0"/>
              </a:spcBef>
              <a:spcAft>
                <a:spcPts val="0"/>
              </a:spcAft>
              <a:defRPr/>
            </a:pPr>
            <a:endParaRPr sz="1467"/>
          </a:p>
        </p:txBody>
      </p:sp>
      <p:sp>
        <p:nvSpPr>
          <p:cNvPr id="118" name="Google Shape;481;p40">
            <a:extLst>
              <a:ext uri="{FF2B5EF4-FFF2-40B4-BE49-F238E27FC236}">
                <a16:creationId xmlns:a16="http://schemas.microsoft.com/office/drawing/2014/main" id="{18FAB865-A6BB-4299-3794-992ABC47F490}"/>
              </a:ext>
            </a:extLst>
          </p:cNvPr>
          <p:cNvSpPr/>
          <p:nvPr/>
        </p:nvSpPr>
        <p:spPr>
          <a:xfrm>
            <a:off x="4425950" y="3932238"/>
            <a:ext cx="433388" cy="349250"/>
          </a:xfrm>
          <a:custGeom>
            <a:avLst/>
            <a:gdLst/>
            <a:ahLst/>
            <a:cxnLst/>
            <a:rect l="l" t="t" r="r" b="b"/>
            <a:pathLst>
              <a:path w="18416" h="16072" extrusionOk="0">
                <a:moveTo>
                  <a:pt x="9208" y="1"/>
                </a:moveTo>
                <a:lnTo>
                  <a:pt x="1" y="8866"/>
                </a:lnTo>
                <a:lnTo>
                  <a:pt x="2882" y="8866"/>
                </a:lnTo>
                <a:lnTo>
                  <a:pt x="2882" y="15290"/>
                </a:lnTo>
                <a:lnTo>
                  <a:pt x="2907" y="15461"/>
                </a:lnTo>
                <a:lnTo>
                  <a:pt x="2956" y="15607"/>
                </a:lnTo>
                <a:lnTo>
                  <a:pt x="3029" y="15729"/>
                </a:lnTo>
                <a:lnTo>
                  <a:pt x="3102" y="15851"/>
                </a:lnTo>
                <a:lnTo>
                  <a:pt x="3224" y="15949"/>
                </a:lnTo>
                <a:lnTo>
                  <a:pt x="3371" y="16022"/>
                </a:lnTo>
                <a:lnTo>
                  <a:pt x="3517" y="16071"/>
                </a:lnTo>
                <a:lnTo>
                  <a:pt x="7425" y="16071"/>
                </a:lnTo>
                <a:lnTo>
                  <a:pt x="7425" y="13458"/>
                </a:lnTo>
                <a:lnTo>
                  <a:pt x="7450" y="13165"/>
                </a:lnTo>
                <a:lnTo>
                  <a:pt x="7547" y="12896"/>
                </a:lnTo>
                <a:lnTo>
                  <a:pt x="7669" y="12652"/>
                </a:lnTo>
                <a:lnTo>
                  <a:pt x="7840" y="12457"/>
                </a:lnTo>
                <a:lnTo>
                  <a:pt x="8060" y="12286"/>
                </a:lnTo>
                <a:lnTo>
                  <a:pt x="8280" y="12164"/>
                </a:lnTo>
                <a:lnTo>
                  <a:pt x="8549" y="12066"/>
                </a:lnTo>
                <a:lnTo>
                  <a:pt x="8842" y="12041"/>
                </a:lnTo>
                <a:lnTo>
                  <a:pt x="9574" y="12041"/>
                </a:lnTo>
                <a:lnTo>
                  <a:pt x="9867" y="12066"/>
                </a:lnTo>
                <a:lnTo>
                  <a:pt x="10136" y="12164"/>
                </a:lnTo>
                <a:lnTo>
                  <a:pt x="10356" y="12286"/>
                </a:lnTo>
                <a:lnTo>
                  <a:pt x="10576" y="12457"/>
                </a:lnTo>
                <a:lnTo>
                  <a:pt x="10747" y="12652"/>
                </a:lnTo>
                <a:lnTo>
                  <a:pt x="10869" y="12896"/>
                </a:lnTo>
                <a:lnTo>
                  <a:pt x="10967" y="13165"/>
                </a:lnTo>
                <a:lnTo>
                  <a:pt x="10991" y="13458"/>
                </a:lnTo>
                <a:lnTo>
                  <a:pt x="10991" y="16071"/>
                </a:lnTo>
                <a:lnTo>
                  <a:pt x="14899" y="16071"/>
                </a:lnTo>
                <a:lnTo>
                  <a:pt x="15045" y="16022"/>
                </a:lnTo>
                <a:lnTo>
                  <a:pt x="15192" y="15949"/>
                </a:lnTo>
                <a:lnTo>
                  <a:pt x="15314" y="15851"/>
                </a:lnTo>
                <a:lnTo>
                  <a:pt x="15387" y="15729"/>
                </a:lnTo>
                <a:lnTo>
                  <a:pt x="15460" y="15607"/>
                </a:lnTo>
                <a:lnTo>
                  <a:pt x="15509" y="15461"/>
                </a:lnTo>
                <a:lnTo>
                  <a:pt x="15534" y="15290"/>
                </a:lnTo>
                <a:lnTo>
                  <a:pt x="15534" y="8866"/>
                </a:lnTo>
                <a:lnTo>
                  <a:pt x="18416" y="8866"/>
                </a:lnTo>
                <a:lnTo>
                  <a:pt x="9208" y="1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txBody>
          <a:bodyPr spcFirstLastPara="1" lIns="121900" tIns="121900" rIns="121900" bIns="121900" anchor="ctr"/>
          <a:lstStyle/>
          <a:p>
            <a:pPr>
              <a:spcBef>
                <a:spcPts val="0"/>
              </a:spcBef>
              <a:spcAft>
                <a:spcPts val="0"/>
              </a:spcAft>
              <a:defRPr/>
            </a:pPr>
            <a:endParaRPr sz="1467"/>
          </a:p>
        </p:txBody>
      </p:sp>
      <p:pic>
        <p:nvPicPr>
          <p:cNvPr id="124" name="Gráfico 123" descr="Cidade">
            <a:extLst>
              <a:ext uri="{FF2B5EF4-FFF2-40B4-BE49-F238E27FC236}">
                <a16:creationId xmlns:a16="http://schemas.microsoft.com/office/drawing/2014/main" id="{AEC21089-B408-55CA-4461-0F85C212379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19338" y="1954213"/>
            <a:ext cx="688975" cy="688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5" name="Gráfico 124" descr="Escola">
            <a:extLst>
              <a:ext uri="{FF2B5EF4-FFF2-40B4-BE49-F238E27FC236}">
                <a16:creationId xmlns:a16="http://schemas.microsoft.com/office/drawing/2014/main" id="{0936EC79-3A70-4974-9C77-4EEC2F6A89A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78088" y="2884488"/>
            <a:ext cx="592137" cy="592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6" name="Google Shape;481;p40">
            <a:extLst>
              <a:ext uri="{FF2B5EF4-FFF2-40B4-BE49-F238E27FC236}">
                <a16:creationId xmlns:a16="http://schemas.microsoft.com/office/drawing/2014/main" id="{F1D1DA68-A344-48AA-9370-99C22BDE938B}"/>
              </a:ext>
            </a:extLst>
          </p:cNvPr>
          <p:cNvSpPr/>
          <p:nvPr/>
        </p:nvSpPr>
        <p:spPr>
          <a:xfrm>
            <a:off x="1755775" y="3937000"/>
            <a:ext cx="434975" cy="347663"/>
          </a:xfrm>
          <a:custGeom>
            <a:avLst/>
            <a:gdLst/>
            <a:ahLst/>
            <a:cxnLst/>
            <a:rect l="l" t="t" r="r" b="b"/>
            <a:pathLst>
              <a:path w="18416" h="16072" extrusionOk="0">
                <a:moveTo>
                  <a:pt x="9208" y="1"/>
                </a:moveTo>
                <a:lnTo>
                  <a:pt x="1" y="8866"/>
                </a:lnTo>
                <a:lnTo>
                  <a:pt x="2882" y="8866"/>
                </a:lnTo>
                <a:lnTo>
                  <a:pt x="2882" y="15290"/>
                </a:lnTo>
                <a:lnTo>
                  <a:pt x="2907" y="15461"/>
                </a:lnTo>
                <a:lnTo>
                  <a:pt x="2956" y="15607"/>
                </a:lnTo>
                <a:lnTo>
                  <a:pt x="3029" y="15729"/>
                </a:lnTo>
                <a:lnTo>
                  <a:pt x="3102" y="15851"/>
                </a:lnTo>
                <a:lnTo>
                  <a:pt x="3224" y="15949"/>
                </a:lnTo>
                <a:lnTo>
                  <a:pt x="3371" y="16022"/>
                </a:lnTo>
                <a:lnTo>
                  <a:pt x="3517" y="16071"/>
                </a:lnTo>
                <a:lnTo>
                  <a:pt x="7425" y="16071"/>
                </a:lnTo>
                <a:lnTo>
                  <a:pt x="7425" y="13458"/>
                </a:lnTo>
                <a:lnTo>
                  <a:pt x="7450" y="13165"/>
                </a:lnTo>
                <a:lnTo>
                  <a:pt x="7547" y="12896"/>
                </a:lnTo>
                <a:lnTo>
                  <a:pt x="7669" y="12652"/>
                </a:lnTo>
                <a:lnTo>
                  <a:pt x="7840" y="12457"/>
                </a:lnTo>
                <a:lnTo>
                  <a:pt x="8060" y="12286"/>
                </a:lnTo>
                <a:lnTo>
                  <a:pt x="8280" y="12164"/>
                </a:lnTo>
                <a:lnTo>
                  <a:pt x="8549" y="12066"/>
                </a:lnTo>
                <a:lnTo>
                  <a:pt x="8842" y="12041"/>
                </a:lnTo>
                <a:lnTo>
                  <a:pt x="9574" y="12041"/>
                </a:lnTo>
                <a:lnTo>
                  <a:pt x="9867" y="12066"/>
                </a:lnTo>
                <a:lnTo>
                  <a:pt x="10136" y="12164"/>
                </a:lnTo>
                <a:lnTo>
                  <a:pt x="10356" y="12286"/>
                </a:lnTo>
                <a:lnTo>
                  <a:pt x="10576" y="12457"/>
                </a:lnTo>
                <a:lnTo>
                  <a:pt x="10747" y="12652"/>
                </a:lnTo>
                <a:lnTo>
                  <a:pt x="10869" y="12896"/>
                </a:lnTo>
                <a:lnTo>
                  <a:pt x="10967" y="13165"/>
                </a:lnTo>
                <a:lnTo>
                  <a:pt x="10991" y="13458"/>
                </a:lnTo>
                <a:lnTo>
                  <a:pt x="10991" y="16071"/>
                </a:lnTo>
                <a:lnTo>
                  <a:pt x="14899" y="16071"/>
                </a:lnTo>
                <a:lnTo>
                  <a:pt x="15045" y="16022"/>
                </a:lnTo>
                <a:lnTo>
                  <a:pt x="15192" y="15949"/>
                </a:lnTo>
                <a:lnTo>
                  <a:pt x="15314" y="15851"/>
                </a:lnTo>
                <a:lnTo>
                  <a:pt x="15387" y="15729"/>
                </a:lnTo>
                <a:lnTo>
                  <a:pt x="15460" y="15607"/>
                </a:lnTo>
                <a:lnTo>
                  <a:pt x="15509" y="15461"/>
                </a:lnTo>
                <a:lnTo>
                  <a:pt x="15534" y="15290"/>
                </a:lnTo>
                <a:lnTo>
                  <a:pt x="15534" y="8866"/>
                </a:lnTo>
                <a:lnTo>
                  <a:pt x="18416" y="8866"/>
                </a:lnTo>
                <a:lnTo>
                  <a:pt x="9208" y="1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txBody>
          <a:bodyPr spcFirstLastPara="1" lIns="121900" tIns="121900" rIns="121900" bIns="121900" anchor="ctr"/>
          <a:lstStyle/>
          <a:p>
            <a:pPr>
              <a:spcBef>
                <a:spcPts val="0"/>
              </a:spcBef>
              <a:spcAft>
                <a:spcPts val="0"/>
              </a:spcAft>
              <a:defRPr/>
            </a:pPr>
            <a:endParaRPr sz="1467"/>
          </a:p>
        </p:txBody>
      </p:sp>
      <p:pic>
        <p:nvPicPr>
          <p:cNvPr id="127" name="Gráfico 126" descr="Time">
            <a:extLst>
              <a:ext uri="{FF2B5EF4-FFF2-40B4-BE49-F238E27FC236}">
                <a16:creationId xmlns:a16="http://schemas.microsoft.com/office/drawing/2014/main" id="{A9331D62-8E13-D16A-5884-55C5C03AFF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81113" y="4862513"/>
            <a:ext cx="460375" cy="460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8" name="Gráfico 127" descr="Cidade">
            <a:extLst>
              <a:ext uri="{FF2B5EF4-FFF2-40B4-BE49-F238E27FC236}">
                <a16:creationId xmlns:a16="http://schemas.microsoft.com/office/drawing/2014/main" id="{48A457F2-512C-D5C4-45AC-3FA08CD0B39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17838" y="1954213"/>
            <a:ext cx="687387" cy="687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9" name="Gráfico 128" descr="Cidade">
            <a:extLst>
              <a:ext uri="{FF2B5EF4-FFF2-40B4-BE49-F238E27FC236}">
                <a16:creationId xmlns:a16="http://schemas.microsoft.com/office/drawing/2014/main" id="{77A47417-93E7-EB06-9AEC-7017ED4E397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06813" y="1946275"/>
            <a:ext cx="688975" cy="687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0" name="Gráfico 129" descr="Escola">
            <a:extLst>
              <a:ext uri="{FF2B5EF4-FFF2-40B4-BE49-F238E27FC236}">
                <a16:creationId xmlns:a16="http://schemas.microsoft.com/office/drawing/2014/main" id="{5DABF25B-AD1B-C827-F311-6DEF3DE4659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1200" y="2876550"/>
            <a:ext cx="590550" cy="590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1" name="CaixaDeTexto 130">
            <a:extLst>
              <a:ext uri="{FF2B5EF4-FFF2-40B4-BE49-F238E27FC236}">
                <a16:creationId xmlns:a16="http://schemas.microsoft.com/office/drawing/2014/main" id="{CA11B5C5-3793-2B08-4C51-F983114B0C24}"/>
              </a:ext>
            </a:extLst>
          </p:cNvPr>
          <p:cNvSpPr txBox="1"/>
          <p:nvPr/>
        </p:nvSpPr>
        <p:spPr>
          <a:xfrm>
            <a:off x="1246188" y="2481263"/>
            <a:ext cx="4267200" cy="42068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Vários Cons. Metropolitanos</a:t>
            </a:r>
          </a:p>
        </p:txBody>
      </p:sp>
      <p:cxnSp>
        <p:nvCxnSpPr>
          <p:cNvPr id="132" name="Conector de Seta Reta 131">
            <a:extLst>
              <a:ext uri="{FF2B5EF4-FFF2-40B4-BE49-F238E27FC236}">
                <a16:creationId xmlns:a16="http://schemas.microsoft.com/office/drawing/2014/main" id="{D7EEB3D7-0920-F956-B624-83933C4F0AD1}"/>
              </a:ext>
            </a:extLst>
          </p:cNvPr>
          <p:cNvCxnSpPr>
            <a:cxnSpLocks/>
          </p:cNvCxnSpPr>
          <p:nvPr/>
        </p:nvCxnSpPr>
        <p:spPr>
          <a:xfrm>
            <a:off x="4859338" y="2413000"/>
            <a:ext cx="2179637" cy="0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3" name="CaixaDeTexto 132">
            <a:extLst>
              <a:ext uri="{FF2B5EF4-FFF2-40B4-BE49-F238E27FC236}">
                <a16:creationId xmlns:a16="http://schemas.microsoft.com/office/drawing/2014/main" id="{26EBE837-46AE-9EC5-CD0A-D81067ECE466}"/>
              </a:ext>
            </a:extLst>
          </p:cNvPr>
          <p:cNvSpPr txBox="1"/>
          <p:nvPr/>
        </p:nvSpPr>
        <p:spPr>
          <a:xfrm>
            <a:off x="7040563" y="2332038"/>
            <a:ext cx="3217862" cy="42068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Conselho Nacional</a:t>
            </a:r>
          </a:p>
        </p:txBody>
      </p:sp>
      <p:sp>
        <p:nvSpPr>
          <p:cNvPr id="137" name="CaixaDeTexto 136">
            <a:extLst>
              <a:ext uri="{FF2B5EF4-FFF2-40B4-BE49-F238E27FC236}">
                <a16:creationId xmlns:a16="http://schemas.microsoft.com/office/drawing/2014/main" id="{211463A8-D543-170E-E5BE-F1F50F4D3F8C}"/>
              </a:ext>
            </a:extLst>
          </p:cNvPr>
          <p:cNvSpPr txBox="1"/>
          <p:nvPr/>
        </p:nvSpPr>
        <p:spPr>
          <a:xfrm>
            <a:off x="1527175" y="1390650"/>
            <a:ext cx="3871913" cy="4206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Todos os Cons. Nacionais</a:t>
            </a:r>
          </a:p>
        </p:txBody>
      </p:sp>
      <p:cxnSp>
        <p:nvCxnSpPr>
          <p:cNvPr id="138" name="Conector de Seta Reta 137">
            <a:extLst>
              <a:ext uri="{FF2B5EF4-FFF2-40B4-BE49-F238E27FC236}">
                <a16:creationId xmlns:a16="http://schemas.microsoft.com/office/drawing/2014/main" id="{5DEFC7F7-6EFA-2A8F-B302-2111954A2D7E}"/>
              </a:ext>
            </a:extLst>
          </p:cNvPr>
          <p:cNvCxnSpPr>
            <a:cxnSpLocks/>
          </p:cNvCxnSpPr>
          <p:nvPr/>
        </p:nvCxnSpPr>
        <p:spPr>
          <a:xfrm>
            <a:off x="4681538" y="1208088"/>
            <a:ext cx="2179637" cy="0"/>
          </a:xfrm>
          <a:prstGeom prst="straightConnector1">
            <a:avLst/>
          </a:prstGeom>
          <a:ln>
            <a:solidFill>
              <a:schemeClr val="tx1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9" name="CaixaDeTexto 138">
            <a:extLst>
              <a:ext uri="{FF2B5EF4-FFF2-40B4-BE49-F238E27FC236}">
                <a16:creationId xmlns:a16="http://schemas.microsoft.com/office/drawing/2014/main" id="{68F6AC48-D10F-E737-CD35-EB071D800DEF}"/>
              </a:ext>
            </a:extLst>
          </p:cNvPr>
          <p:cNvSpPr txBox="1"/>
          <p:nvPr/>
        </p:nvSpPr>
        <p:spPr>
          <a:xfrm>
            <a:off x="6611938" y="1393825"/>
            <a:ext cx="4398962" cy="4191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2133" b="1" dirty="0">
                <a:latin typeface="Montserrat" panose="00000500000000000000" pitchFamily="2" charset="0"/>
              </a:rPr>
              <a:t>Conselho Geral Internacional</a:t>
            </a:r>
          </a:p>
        </p:txBody>
      </p:sp>
      <p:pic>
        <p:nvPicPr>
          <p:cNvPr id="5" name="Gráfico 4" descr="Banco">
            <a:extLst>
              <a:ext uri="{FF2B5EF4-FFF2-40B4-BE49-F238E27FC236}">
                <a16:creationId xmlns:a16="http://schemas.microsoft.com/office/drawing/2014/main" id="{6F775884-14A3-9BD2-5A92-403A5C2DCCC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00988" y="1817688"/>
            <a:ext cx="592137" cy="592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1" name="Gráfico 100" descr="Banco">
            <a:extLst>
              <a:ext uri="{FF2B5EF4-FFF2-40B4-BE49-F238E27FC236}">
                <a16:creationId xmlns:a16="http://schemas.microsoft.com/office/drawing/2014/main" id="{300B87E3-8720-4072-8B60-B7FA3B626BE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22538" y="873125"/>
            <a:ext cx="592137" cy="590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" name="Gráfico 101" descr="Banco">
            <a:extLst>
              <a:ext uri="{FF2B5EF4-FFF2-40B4-BE49-F238E27FC236}">
                <a16:creationId xmlns:a16="http://schemas.microsoft.com/office/drawing/2014/main" id="{BAEA79E6-5488-F322-99E3-3027AF18A18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27363" y="871538"/>
            <a:ext cx="592137" cy="592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3" name="Gráfico 102" descr="Banco">
            <a:extLst>
              <a:ext uri="{FF2B5EF4-FFF2-40B4-BE49-F238E27FC236}">
                <a16:creationId xmlns:a16="http://schemas.microsoft.com/office/drawing/2014/main" id="{7DEEBC3D-EBAF-7513-DCFA-5A099EBDD5E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32188" y="869950"/>
            <a:ext cx="592137" cy="592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283" name="Imagem 6">
            <a:extLst>
              <a:ext uri="{FF2B5EF4-FFF2-40B4-BE49-F238E27FC236}">
                <a16:creationId xmlns:a16="http://schemas.microsoft.com/office/drawing/2014/main" id="{58961EDB-6B4D-C091-EEE1-2E91A6DD73F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14025" y="5237163"/>
            <a:ext cx="1363663" cy="1358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259F741E-76C5-DE33-66A8-94CEE5F3AD82}"/>
              </a:ext>
            </a:extLst>
          </p:cNvPr>
          <p:cNvSpPr/>
          <p:nvPr/>
        </p:nvSpPr>
        <p:spPr>
          <a:xfrm>
            <a:off x="1588" y="-142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Organização da SSVP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 nodeType="clickPar">
                      <p:stCondLst>
                        <p:cond delay="indefinite"/>
                      </p:stCondLst>
                      <p:childTnLst>
                        <p:par>
                          <p:cTn id="5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3" dur="500"/>
                                        <p:tgtEl>
                                          <p:spTgt spid="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4" fill="hold" nodeType="clickPar">
                      <p:stCondLst>
                        <p:cond delay="indefinite"/>
                      </p:stCondLst>
                      <p:childTnLst>
                        <p:par>
                          <p:cTn id="6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8" dur="500"/>
                                        <p:tgtEl>
                                          <p:spTgt spid="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1" dur="5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4" dur="500"/>
                                        <p:tgtEl>
                                          <p:spTgt spid="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5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0" dur="500"/>
                                        <p:tgtEl>
                                          <p:spTgt spid="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3" dur="500"/>
                                        <p:tgtEl>
                                          <p:spTgt spid="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6" dur="500"/>
                                        <p:tgtEl>
                                          <p:spTgt spid="1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9" dur="500"/>
                                        <p:tgtEl>
                                          <p:spTgt spid="1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2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 nodeType="clickPar">
                      <p:stCondLst>
                        <p:cond delay="indefinite"/>
                      </p:stCondLst>
                      <p:childTnLst>
                        <p:par>
                          <p:cTn id="9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7" dur="500"/>
                                        <p:tgtEl>
                                          <p:spTgt spid="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0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4" fill="hold" nodeType="clickPar">
                      <p:stCondLst>
                        <p:cond delay="indefinite"/>
                      </p:stCondLst>
                      <p:childTnLst>
                        <p:par>
                          <p:cTn id="10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8" dur="500"/>
                                        <p:tgtEl>
                                          <p:spTgt spid="1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1" dur="500"/>
                                        <p:tgtEl>
                                          <p:spTgt spid="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4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7" dur="500"/>
                                        <p:tgtEl>
                                          <p:spTgt spid="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0" dur="500"/>
                                        <p:tgtEl>
                                          <p:spTgt spid="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3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6" dur="500"/>
                                        <p:tgtEl>
                                          <p:spTgt spid="1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9" dur="500"/>
                                        <p:tgtEl>
                                          <p:spTgt spid="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0" fill="hold" nodeType="clickPar">
                      <p:stCondLst>
                        <p:cond delay="indefinite"/>
                      </p:stCondLst>
                      <p:childTnLst>
                        <p:par>
                          <p:cTn id="13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4" dur="5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7" dur="500"/>
                                        <p:tgtEl>
                                          <p:spTgt spid="1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0" dur="500"/>
                                        <p:tgtEl>
                                          <p:spTgt spid="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1" fill="hold" nodeType="clickPar">
                      <p:stCondLst>
                        <p:cond delay="indefinite"/>
                      </p:stCondLst>
                      <p:childTnLst>
                        <p:par>
                          <p:cTn id="14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5" dur="5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8" dur="500"/>
                                        <p:tgtEl>
                                          <p:spTgt spid="1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1" dur="500"/>
                                        <p:tgtEl>
                                          <p:spTgt spid="1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4" dur="500"/>
                                        <p:tgtEl>
                                          <p:spTgt spid="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7" dur="500"/>
                                        <p:tgtEl>
                                          <p:spTgt spid="1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0" dur="5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1" fill="hold" nodeType="clickPar">
                      <p:stCondLst>
                        <p:cond delay="indefinite"/>
                      </p:stCondLst>
                      <p:childTnLst>
                        <p:par>
                          <p:cTn id="16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5" dur="500"/>
                                        <p:tgtEl>
                                          <p:spTgt spid="1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8" dur="500"/>
                                        <p:tgtEl>
                                          <p:spTgt spid="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1" dur="500"/>
                                        <p:tgtEl>
                                          <p:spTgt spid="1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2" fill="hold" nodeType="clickPar">
                      <p:stCondLst>
                        <p:cond delay="indefinite"/>
                      </p:stCondLst>
                      <p:childTnLst>
                        <p:par>
                          <p:cTn id="17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6" dur="500"/>
                                        <p:tgtEl>
                                          <p:spTgt spid="1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9" dur="500"/>
                                        <p:tgtEl>
                                          <p:spTgt spid="1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2" dur="500"/>
                                        <p:tgtEl>
                                          <p:spTgt spid="1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5" dur="500"/>
                                        <p:tgtEl>
                                          <p:spTgt spid="1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6" fill="hold" nodeType="clickPar">
                      <p:stCondLst>
                        <p:cond delay="indefinite"/>
                      </p:stCondLst>
                      <p:childTnLst>
                        <p:par>
                          <p:cTn id="18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0" dur="500"/>
                                        <p:tgtEl>
                                          <p:spTgt spid="1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3" dur="500"/>
                                        <p:tgtEl>
                                          <p:spTgt spid="1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6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7" fill="hold" nodeType="clickPar">
                      <p:stCondLst>
                        <p:cond delay="indefinite"/>
                      </p:stCondLst>
                      <p:childTnLst>
                        <p:par>
                          <p:cTn id="19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1" dur="500"/>
                                        <p:tgtEl>
                                          <p:spTgt spid="1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4" dur="500"/>
                                        <p:tgtEl>
                                          <p:spTgt spid="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7" dur="500"/>
                                        <p:tgtEl>
                                          <p:spTgt spid="1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0" dur="500"/>
                                        <p:tgtEl>
                                          <p:spTgt spid="1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1" fill="hold" nodeType="clickPar">
                      <p:stCondLst>
                        <p:cond delay="indefinite"/>
                      </p:stCondLst>
                      <p:childTnLst>
                        <p:par>
                          <p:cTn id="2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5" dur="500"/>
                                        <p:tgtEl>
                                          <p:spTgt spid="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8" dur="500"/>
                                        <p:tgtEl>
                                          <p:spTgt spid="1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1" dur="500"/>
                                        <p:tgtEl>
                                          <p:spTgt spid="1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55" grpId="0"/>
      <p:bldP spid="59" grpId="0"/>
      <p:bldP spid="4" grpId="0"/>
      <p:bldP spid="98" grpId="0"/>
      <p:bldP spid="100" grpId="0"/>
      <p:bldP spid="105" grpId="0"/>
      <p:bldP spid="107" grpId="0"/>
      <p:bldP spid="131" grpId="0"/>
      <p:bldP spid="133" grpId="0"/>
      <p:bldP spid="137" grpId="0"/>
      <p:bldP spid="139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Imagem 4">
            <a:extLst>
              <a:ext uri="{FF2B5EF4-FFF2-40B4-BE49-F238E27FC236}">
                <a16:creationId xmlns:a16="http://schemas.microsoft.com/office/drawing/2014/main" id="{25732D78-13B1-7515-5D41-3F500894B04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7651" name="Agrupar 9">
            <a:extLst>
              <a:ext uri="{FF2B5EF4-FFF2-40B4-BE49-F238E27FC236}">
                <a16:creationId xmlns:a16="http://schemas.microsoft.com/office/drawing/2014/main" id="{3BAB8DF3-30E2-8845-43B6-9F7BCE7D791B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17BB23A2-5F1E-84F0-6246-15D94A0C2B3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27657" name="Agrupar 11">
              <a:extLst>
                <a:ext uri="{FF2B5EF4-FFF2-40B4-BE49-F238E27FC236}">
                  <a16:creationId xmlns:a16="http://schemas.microsoft.com/office/drawing/2014/main" id="{109F3C06-744F-914D-15E7-FFE64861522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4DE10C1-3FA9-2F33-0160-67B2960109D6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25D4E86A-2F9A-3D35-33E1-ACAABCDE9F68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8B691301-2B01-4121-4E1F-D993C1A4BE1F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27653" name="Espaço Reservado para Texto 7">
            <a:extLst>
              <a:ext uri="{FF2B5EF4-FFF2-40B4-BE49-F238E27FC236}">
                <a16:creationId xmlns:a16="http://schemas.microsoft.com/office/drawing/2014/main" id="{7F459133-3C6D-EF3A-E8D2-E39CA09253A6}"/>
              </a:ext>
            </a:extLst>
          </p:cNvPr>
          <p:cNvSpPr txBox="1">
            <a:spLocks/>
          </p:cNvSpPr>
          <p:nvPr/>
        </p:nvSpPr>
        <p:spPr bwMode="auto">
          <a:xfrm>
            <a:off x="538163" y="1366838"/>
            <a:ext cx="5711825" cy="3444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101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buFont typeface="Arial" panose="020B0604020202020204" pitchFamily="34" charset="0"/>
              <a:buNone/>
            </a:pPr>
            <a:r>
              <a:rPr lang="pt-BR" altLang="pt-BR" dirty="0">
                <a:latin typeface="Montserrat" panose="00000500000000000000" pitchFamily="2" charset="0"/>
              </a:rPr>
              <a:t>QUAL DESTES NÍVEIS DA ORGANIZAÇÃO DA SSVP, VOCÊS ACHAM QUE É O MAIS IMPORTANTE?</a:t>
            </a:r>
          </a:p>
          <a:p>
            <a:pPr algn="ctr">
              <a:buFont typeface="Arial" panose="020B0604020202020204" pitchFamily="34" charset="0"/>
              <a:buNone/>
            </a:pPr>
            <a:endParaRPr lang="pt-BR" altLang="pt-BR" b="1" dirty="0">
              <a:latin typeface="appleberry" pitchFamily="2" charset="0"/>
            </a:endParaRPr>
          </a:p>
          <a:p>
            <a:pPr algn="ctr">
              <a:buFont typeface="Arial" panose="020B0604020202020204" pitchFamily="34" charset="0"/>
              <a:buNone/>
            </a:pPr>
            <a:r>
              <a:rPr lang="pt-BR" altLang="pt-BR" b="1" dirty="0">
                <a:latin typeface="Montserrat" panose="00000500000000000000" pitchFamily="2" charset="0"/>
              </a:rPr>
              <a:t>POR QUÊ?</a:t>
            </a:r>
          </a:p>
          <a:p>
            <a:pPr algn="ctr">
              <a:buFont typeface="Arial" panose="020B0604020202020204" pitchFamily="34" charset="0"/>
              <a:buNone/>
            </a:pPr>
            <a:endParaRPr lang="pt-BR" altLang="pt-BR" dirty="0">
              <a:latin typeface="appleberry" pitchFamily="2" charset="0"/>
            </a:endParaRPr>
          </a:p>
        </p:txBody>
      </p:sp>
      <p:pic>
        <p:nvPicPr>
          <p:cNvPr id="27654" name="Picture 18" descr="a cartoon minion with a question mark behind his head">
            <a:extLst>
              <a:ext uri="{FF2B5EF4-FFF2-40B4-BE49-F238E27FC236}">
                <a16:creationId xmlns:a16="http://schemas.microsoft.com/office/drawing/2014/main" id="{80B0BF3D-C693-D1A4-D28B-10C9A8475D1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46700" y="1333500"/>
            <a:ext cx="3916363" cy="4633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Retângulo 2">
            <a:extLst>
              <a:ext uri="{FF2B5EF4-FFF2-40B4-BE49-F238E27FC236}">
                <a16:creationId xmlns:a16="http://schemas.microsoft.com/office/drawing/2014/main" id="{3EC1D6CA-0ABE-150C-4480-40151CF6E404}"/>
              </a:ext>
            </a:extLst>
          </p:cNvPr>
          <p:cNvSpPr/>
          <p:nvPr/>
        </p:nvSpPr>
        <p:spPr>
          <a:xfrm>
            <a:off x="1588" y="-142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Organização da SSVP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4" name="Imagem 4">
            <a:extLst>
              <a:ext uri="{FF2B5EF4-FFF2-40B4-BE49-F238E27FC236}">
                <a16:creationId xmlns:a16="http://schemas.microsoft.com/office/drawing/2014/main" id="{10EC333D-4721-4552-EE1D-BCC2714F1BD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8675" name="Agrupar 9">
            <a:extLst>
              <a:ext uri="{FF2B5EF4-FFF2-40B4-BE49-F238E27FC236}">
                <a16:creationId xmlns:a16="http://schemas.microsoft.com/office/drawing/2014/main" id="{2F1093FB-9C8A-3903-D81F-2A13C6EECA75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570C699A-2B9F-B377-E65C-CCBA1FC6EEA0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28681" name="Agrupar 11">
              <a:extLst>
                <a:ext uri="{FF2B5EF4-FFF2-40B4-BE49-F238E27FC236}">
                  <a16:creationId xmlns:a16="http://schemas.microsoft.com/office/drawing/2014/main" id="{19CB963C-6AE3-329B-FD89-7BA96476CAC2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B16912CC-31C3-CBF7-21D6-DC8390F80E45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DB62FFBE-F3F2-19EC-5DE4-391699A89C4C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3F221A64-ADBC-AF68-CD74-4851F6DAC637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4" name="Google Shape;233;p18">
            <a:extLst>
              <a:ext uri="{FF2B5EF4-FFF2-40B4-BE49-F238E27FC236}">
                <a16:creationId xmlns:a16="http://schemas.microsoft.com/office/drawing/2014/main" id="{B1FBF0A9-ADDD-674F-A271-8333181F7FD1}"/>
              </a:ext>
            </a:extLst>
          </p:cNvPr>
          <p:cNvSpPr txBox="1">
            <a:spLocks/>
          </p:cNvSpPr>
          <p:nvPr/>
        </p:nvSpPr>
        <p:spPr bwMode="auto">
          <a:xfrm>
            <a:off x="1612232" y="1890379"/>
            <a:ext cx="7740065" cy="294038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762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buFont typeface="Arial" panose="020B0604020202020204" pitchFamily="34" charset="0"/>
              <a:buNone/>
            </a:pPr>
            <a:r>
              <a:rPr lang="pt-BR" altLang="pt-BR" sz="3200" b="1" dirty="0">
                <a:latin typeface="Montserrat" panose="00000500000000000000" pitchFamily="2" charset="0"/>
              </a:rPr>
              <a:t>São as </a:t>
            </a:r>
            <a:r>
              <a:rPr lang="pt-BR" altLang="pt-BR" sz="3200" b="1" dirty="0">
                <a:solidFill>
                  <a:srgbClr val="FF0000"/>
                </a:solidFill>
                <a:latin typeface="Montserrat" panose="00000500000000000000" pitchFamily="2" charset="0"/>
              </a:rPr>
              <a:t>Conferências! </a:t>
            </a:r>
          </a:p>
          <a:p>
            <a:pPr algn="just">
              <a:buFont typeface="Arial" panose="020B0604020202020204" pitchFamily="34" charset="0"/>
              <a:buNone/>
            </a:pPr>
            <a:endParaRPr lang="pt-BR" altLang="pt-BR" dirty="0">
              <a:latin typeface="appleberry" pitchFamily="2" charset="0"/>
            </a:endParaRPr>
          </a:p>
          <a:p>
            <a:pPr algn="just">
              <a:buFont typeface="Arial" panose="020B0604020202020204" pitchFamily="34" charset="0"/>
              <a:buNone/>
            </a:pPr>
            <a:r>
              <a:rPr lang="pt-BR" altLang="pt-BR" dirty="0">
                <a:latin typeface="Montserrat" panose="00000500000000000000" pitchFamily="2" charset="0"/>
              </a:rPr>
              <a:t>Os níveis acima das Conferências existem </a:t>
            </a:r>
            <a:r>
              <a:rPr lang="pt-BR" altLang="pt-BR" u="sng" dirty="0">
                <a:latin typeface="Montserrat" panose="00000500000000000000" pitchFamily="2" charset="0"/>
              </a:rPr>
              <a:t>para auxiliar</a:t>
            </a:r>
            <a:r>
              <a:rPr lang="pt-BR" altLang="pt-BR" dirty="0">
                <a:latin typeface="Montserrat" panose="00000500000000000000" pitchFamily="2" charset="0"/>
              </a:rPr>
              <a:t> as Conferências a fazerem o seu trabalho de ajudar os Pobres.</a:t>
            </a:r>
          </a:p>
        </p:txBody>
      </p:sp>
      <p:pic>
        <p:nvPicPr>
          <p:cNvPr id="28678" name="Picture 14" descr="a little girl in a pink dress is surrounded by confetti">
            <a:extLst>
              <a:ext uri="{FF2B5EF4-FFF2-40B4-BE49-F238E27FC236}">
                <a16:creationId xmlns:a16="http://schemas.microsoft.com/office/drawing/2014/main" id="{A537C2C8-CFD9-509F-8172-1E1B7AB4C72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51888" y="3571875"/>
            <a:ext cx="3286125" cy="2714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Retângulo 2">
            <a:extLst>
              <a:ext uri="{FF2B5EF4-FFF2-40B4-BE49-F238E27FC236}">
                <a16:creationId xmlns:a16="http://schemas.microsoft.com/office/drawing/2014/main" id="{F8710C33-320F-E2F1-85F6-30F298B925CC}"/>
              </a:ext>
            </a:extLst>
          </p:cNvPr>
          <p:cNvSpPr/>
          <p:nvPr/>
        </p:nvSpPr>
        <p:spPr>
          <a:xfrm>
            <a:off x="1588" y="-142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Organização da SSVP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698" name="Imagem 4">
            <a:extLst>
              <a:ext uri="{FF2B5EF4-FFF2-40B4-BE49-F238E27FC236}">
                <a16:creationId xmlns:a16="http://schemas.microsoft.com/office/drawing/2014/main" id="{BBE5D75E-399D-9E73-5D3E-6C241A7A513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9699" name="Agrupar 9">
            <a:extLst>
              <a:ext uri="{FF2B5EF4-FFF2-40B4-BE49-F238E27FC236}">
                <a16:creationId xmlns:a16="http://schemas.microsoft.com/office/drawing/2014/main" id="{3110CE51-3AFF-175E-EAF5-EE44B8A3C509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4E88A9D7-49DA-A485-7F5D-E052244152E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29706" name="Agrupar 11">
              <a:extLst>
                <a:ext uri="{FF2B5EF4-FFF2-40B4-BE49-F238E27FC236}">
                  <a16:creationId xmlns:a16="http://schemas.microsoft.com/office/drawing/2014/main" id="{6A53D58B-D062-31B0-CE49-FB2C6B04400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FA69510E-A317-B81B-857D-5CC9D3B49B15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4866673D-7AB1-31CE-E53F-5772255B640F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7E4216DA-ADB5-3A9C-AF5E-D21708EB17D1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29701" name="Google Shape;218;p16">
            <a:extLst>
              <a:ext uri="{FF2B5EF4-FFF2-40B4-BE49-F238E27FC236}">
                <a16:creationId xmlns:a16="http://schemas.microsoft.com/office/drawing/2014/main" id="{E016B7E7-6B3A-0C65-5BBB-E9672E01C11E}"/>
              </a:ext>
            </a:extLst>
          </p:cNvPr>
          <p:cNvSpPr txBox="1">
            <a:spLocks/>
          </p:cNvSpPr>
          <p:nvPr/>
        </p:nvSpPr>
        <p:spPr bwMode="auto">
          <a:xfrm>
            <a:off x="342900" y="1997075"/>
            <a:ext cx="7994650" cy="1744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pt-BR" altLang="pt-BR" sz="3600" dirty="0">
                <a:latin typeface="Montserrat" panose="00000500000000000000" pitchFamily="2" charset="0"/>
              </a:rPr>
              <a:t>VISITAR E AJUDAR FAMÍLIAS CADASTRADAS ASSISTIDAS NAS MAIS DIFERENTES MANEIRAS.</a:t>
            </a:r>
            <a:endParaRPr lang="pt-BR" altLang="pt-BR" sz="5400" dirty="0">
              <a:latin typeface="Montserrat" panose="00000500000000000000" pitchFamily="2" charset="0"/>
            </a:endParaRPr>
          </a:p>
        </p:txBody>
      </p:sp>
      <p:pic>
        <p:nvPicPr>
          <p:cNvPr id="29702" name="Imagem 3">
            <a:extLst>
              <a:ext uri="{FF2B5EF4-FFF2-40B4-BE49-F238E27FC236}">
                <a16:creationId xmlns:a16="http://schemas.microsoft.com/office/drawing/2014/main" id="{6768865E-3E2B-9495-D12D-BA8995DB211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15138" y="1630363"/>
            <a:ext cx="5033962" cy="5033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Retângulo 2">
            <a:extLst>
              <a:ext uri="{FF2B5EF4-FFF2-40B4-BE49-F238E27FC236}">
                <a16:creationId xmlns:a16="http://schemas.microsoft.com/office/drawing/2014/main" id="{C05C9162-0189-D45E-FC06-4054AB8654E5}"/>
              </a:ext>
            </a:extLst>
          </p:cNvPr>
          <p:cNvSpPr/>
          <p:nvPr/>
        </p:nvSpPr>
        <p:spPr>
          <a:xfrm>
            <a:off x="1588" y="-142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Organização da SSVP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5" name="CaixaDeTexto 4">
            <a:extLst>
              <a:ext uri="{FF2B5EF4-FFF2-40B4-BE49-F238E27FC236}">
                <a16:creationId xmlns:a16="http://schemas.microsoft.com/office/drawing/2014/main" id="{9A96AC57-283D-CFC8-6A65-4073B9B0BE94}"/>
              </a:ext>
            </a:extLst>
          </p:cNvPr>
          <p:cNvSpPr txBox="1"/>
          <p:nvPr/>
        </p:nvSpPr>
        <p:spPr>
          <a:xfrm>
            <a:off x="1398588" y="1168400"/>
            <a:ext cx="6105525" cy="707886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000" b="1" dirty="0">
                <a:solidFill>
                  <a:schemeClr val="accent1"/>
                </a:solidFill>
                <a:latin typeface="Garamond" panose="02020404030301010803" pitchFamily="18" charset="0"/>
              </a:rPr>
              <a:t>O TRABALHO DA SSVP</a:t>
            </a:r>
            <a:endParaRPr lang="pt-BR" sz="2000" b="1" dirty="0"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22" name="Imagem 4">
            <a:extLst>
              <a:ext uri="{FF2B5EF4-FFF2-40B4-BE49-F238E27FC236}">
                <a16:creationId xmlns:a16="http://schemas.microsoft.com/office/drawing/2014/main" id="{615B4B9D-3A99-8FE5-5B39-B390D3719C3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0723" name="Agrupar 9">
            <a:extLst>
              <a:ext uri="{FF2B5EF4-FFF2-40B4-BE49-F238E27FC236}">
                <a16:creationId xmlns:a16="http://schemas.microsoft.com/office/drawing/2014/main" id="{1702E81D-7D49-9D4E-E952-D7E77126AD71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6D452FDE-2FC5-4494-5941-8F56883B258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0739" name="Agrupar 11">
              <a:extLst>
                <a:ext uri="{FF2B5EF4-FFF2-40B4-BE49-F238E27FC236}">
                  <a16:creationId xmlns:a16="http://schemas.microsoft.com/office/drawing/2014/main" id="{9650C25C-4317-2AA2-AFEE-FA14C437B1E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5CFAF309-53C8-C166-7E54-2B2DD3394CB0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925D0CE7-BB6E-EFDD-8567-A622FBF49A7A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53AA2592-BBE3-B336-21BE-27D9AEE7ED1F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14342" name="Retângulo 3">
            <a:extLst>
              <a:ext uri="{FF2B5EF4-FFF2-40B4-BE49-F238E27FC236}">
                <a16:creationId xmlns:a16="http://schemas.microsoft.com/office/drawing/2014/main" id="{544B1CC4-D62B-5825-C3A4-6847CB2FD942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1638" y="1814513"/>
            <a:ext cx="9810750" cy="1430337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900" dirty="0">
                <a:latin typeface="Montserrat" panose="00000500000000000000" pitchFamily="2" charset="0"/>
                <a:sym typeface="Varela Round" panose="00000500000000000000" pitchFamily="2" charset="-79"/>
              </a:rPr>
              <a:t>A SSVP, além de </a:t>
            </a:r>
            <a:r>
              <a:rPr lang="pt-BR" altLang="pt-BR" sz="29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Montserrat" panose="00000500000000000000" pitchFamily="2" charset="0"/>
                <a:sym typeface="Varela Round" panose="00000500000000000000" pitchFamily="2" charset="-79"/>
              </a:rPr>
              <a:t>ajudar</a:t>
            </a:r>
            <a:r>
              <a:rPr lang="pt-BR" altLang="pt-BR" sz="2900" dirty="0">
                <a:latin typeface="Montserrat" panose="00000500000000000000" pitchFamily="2" charset="0"/>
                <a:sym typeface="Varela Round" panose="00000500000000000000" pitchFamily="2" charset="-79"/>
              </a:rPr>
              <a:t> as </a:t>
            </a:r>
            <a:r>
              <a:rPr lang="pt-BR" altLang="pt-BR" sz="29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Montserrat" panose="00000500000000000000" pitchFamily="2" charset="0"/>
                <a:sym typeface="Varela Round" panose="00000500000000000000" pitchFamily="2" charset="-79"/>
              </a:rPr>
              <a:t>famílias Pobres</a:t>
            </a:r>
            <a:r>
              <a:rPr lang="pt-BR" altLang="pt-BR" sz="2900" dirty="0">
                <a:latin typeface="Montserrat" panose="00000500000000000000" pitchFamily="2" charset="0"/>
                <a:sym typeface="Varela Round" panose="00000500000000000000" pitchFamily="2" charset="-79"/>
              </a:rPr>
              <a:t>, também ajuda outras pessoas, como os </a:t>
            </a:r>
            <a:r>
              <a:rPr lang="pt-BR" altLang="pt-BR" sz="29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Montserrat" panose="00000500000000000000" pitchFamily="2" charset="0"/>
                <a:sym typeface="Varela Round" panose="00000500000000000000" pitchFamily="2" charset="-79"/>
              </a:rPr>
              <a:t>idosos</a:t>
            </a:r>
            <a:r>
              <a:rPr lang="pt-BR" altLang="pt-BR" sz="2900" dirty="0">
                <a:latin typeface="Montserrat" panose="00000500000000000000" pitchFamily="2" charset="0"/>
                <a:sym typeface="Varela Round" panose="00000500000000000000" pitchFamily="2" charset="-79"/>
              </a:rPr>
              <a:t>, </a:t>
            </a:r>
            <a:r>
              <a:rPr lang="pt-BR" altLang="pt-BR" sz="29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Montserrat" panose="00000500000000000000" pitchFamily="2" charset="0"/>
                <a:sym typeface="Varela Round" panose="00000500000000000000" pitchFamily="2" charset="-79"/>
              </a:rPr>
              <a:t>crianças, adolescentes</a:t>
            </a:r>
            <a:r>
              <a:rPr lang="pt-BR" altLang="pt-BR" sz="2900" dirty="0">
                <a:latin typeface="Montserrat" panose="00000500000000000000" pitchFamily="2" charset="0"/>
                <a:sym typeface="Varela Round" panose="00000500000000000000" pitchFamily="2" charset="-79"/>
              </a:rPr>
              <a:t>... em locais chamados </a:t>
            </a:r>
            <a:r>
              <a:rPr lang="pt-BR" altLang="pt-BR" sz="29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Montserrat" panose="00000500000000000000" pitchFamily="2" charset="0"/>
                <a:sym typeface="Varela Round" panose="00000500000000000000" pitchFamily="2" charset="-79"/>
              </a:rPr>
              <a:t>Obras Unidas</a:t>
            </a:r>
            <a:r>
              <a:rPr lang="pt-BR" altLang="pt-BR" sz="2900" dirty="0">
                <a:latin typeface="Montserrat" panose="00000500000000000000" pitchFamily="2" charset="0"/>
                <a:sym typeface="Varela Round" panose="00000500000000000000" pitchFamily="2" charset="-79"/>
              </a:rPr>
              <a:t>.</a:t>
            </a:r>
          </a:p>
        </p:txBody>
      </p:sp>
      <p:grpSp>
        <p:nvGrpSpPr>
          <p:cNvPr id="30726" name="Agrupar 17">
            <a:extLst>
              <a:ext uri="{FF2B5EF4-FFF2-40B4-BE49-F238E27FC236}">
                <a16:creationId xmlns:a16="http://schemas.microsoft.com/office/drawing/2014/main" id="{83D7912B-3E6C-4A97-22F5-6DD87E78BD2C}"/>
              </a:ext>
            </a:extLst>
          </p:cNvPr>
          <p:cNvGrpSpPr>
            <a:grpSpLocks/>
          </p:cNvGrpSpPr>
          <p:nvPr/>
        </p:nvGrpSpPr>
        <p:grpSpPr bwMode="auto">
          <a:xfrm>
            <a:off x="2251075" y="3305175"/>
            <a:ext cx="7370763" cy="2913063"/>
            <a:chOff x="2799662" y="3242253"/>
            <a:chExt cx="6179403" cy="2402043"/>
          </a:xfrm>
        </p:grpSpPr>
        <p:sp>
          <p:nvSpPr>
            <p:cNvPr id="30729" name="Google Shape;286;p24">
              <a:extLst>
                <a:ext uri="{FF2B5EF4-FFF2-40B4-BE49-F238E27FC236}">
                  <a16:creationId xmlns:a16="http://schemas.microsoft.com/office/drawing/2014/main" id="{CDB4E208-F361-F49A-6CE4-687411DE7A3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970662" y="3242253"/>
              <a:ext cx="1552608" cy="1552608"/>
            </a:xfrm>
            <a:prstGeom prst="ellipse">
              <a:avLst/>
            </a:prstGeom>
            <a:solidFill>
              <a:srgbClr val="F8BB00">
                <a:alpha val="86665"/>
              </a:srgbClr>
            </a:solidFill>
            <a:ln w="9525">
              <a:solidFill>
                <a:srgbClr val="617A86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lIns="91425" tIns="91425" rIns="91425" bIns="91425" anchor="ctr"/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Char char="•"/>
                <a:defRPr sz="28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algn="ctr">
                <a:lnSpc>
                  <a:spcPct val="100000"/>
                </a:lnSpc>
                <a:spcBef>
                  <a:spcPct val="0"/>
                </a:spcBef>
                <a:buFontTx/>
                <a:buNone/>
              </a:pPr>
              <a:endParaRPr lang="pt-BR" altLang="pt-BR" sz="1800" b="1">
                <a:solidFill>
                  <a:srgbClr val="FFFFFF"/>
                </a:solidFill>
                <a:latin typeface="Varela Round" panose="00000500000000000000" pitchFamily="2" charset="-79"/>
                <a:cs typeface="Varela Round" panose="00000500000000000000" pitchFamily="2" charset="-79"/>
                <a:sym typeface="Varela Round" panose="00000500000000000000" pitchFamily="2" charset="-79"/>
              </a:endParaRPr>
            </a:p>
          </p:txBody>
        </p:sp>
        <p:sp>
          <p:nvSpPr>
            <p:cNvPr id="30730" name="Google Shape;287;p24">
              <a:extLst>
                <a:ext uri="{FF2B5EF4-FFF2-40B4-BE49-F238E27FC236}">
                  <a16:creationId xmlns:a16="http://schemas.microsoft.com/office/drawing/2014/main" id="{E5DA9580-9D21-4DBC-F104-38EBB82BCB6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021090" y="3242253"/>
              <a:ext cx="1552608" cy="1552608"/>
            </a:xfrm>
            <a:prstGeom prst="ellipse">
              <a:avLst/>
            </a:prstGeom>
            <a:solidFill>
              <a:srgbClr val="E8004C">
                <a:alpha val="86665"/>
              </a:srgbClr>
            </a:solidFill>
            <a:ln w="9525">
              <a:solidFill>
                <a:srgbClr val="617A86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lIns="91425" tIns="91425" rIns="91425" bIns="91425" anchor="ctr"/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Char char="•"/>
                <a:defRPr sz="28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algn="ctr">
                <a:lnSpc>
                  <a:spcPct val="100000"/>
                </a:lnSpc>
                <a:spcBef>
                  <a:spcPct val="0"/>
                </a:spcBef>
                <a:buFontTx/>
                <a:buNone/>
              </a:pPr>
              <a:endParaRPr lang="pt-BR" altLang="pt-BR" sz="1800" b="1">
                <a:solidFill>
                  <a:srgbClr val="FFFFFF"/>
                </a:solidFill>
                <a:latin typeface="Varela Round" panose="00000500000000000000" pitchFamily="2" charset="-79"/>
                <a:cs typeface="Varela Round" panose="00000500000000000000" pitchFamily="2" charset="-79"/>
                <a:sym typeface="Varela Round" panose="00000500000000000000" pitchFamily="2" charset="-79"/>
              </a:endParaRPr>
            </a:p>
          </p:txBody>
        </p:sp>
        <p:sp>
          <p:nvSpPr>
            <p:cNvPr id="30731" name="Google Shape;289;p24">
              <a:extLst>
                <a:ext uri="{FF2B5EF4-FFF2-40B4-BE49-F238E27FC236}">
                  <a16:creationId xmlns:a16="http://schemas.microsoft.com/office/drawing/2014/main" id="{17570230-5DE3-99B5-4347-E300EFE26E3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995876" y="3253807"/>
              <a:ext cx="1552608" cy="1552608"/>
            </a:xfrm>
            <a:prstGeom prst="ellipse">
              <a:avLst/>
            </a:prstGeom>
            <a:solidFill>
              <a:srgbClr val="ED4A00">
                <a:alpha val="86665"/>
              </a:srgbClr>
            </a:solidFill>
            <a:ln w="9525">
              <a:solidFill>
                <a:srgbClr val="617A86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lIns="91425" tIns="91425" rIns="91425" bIns="91425" anchor="ctr"/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Char char="•"/>
                <a:defRPr sz="28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algn="ctr">
                <a:lnSpc>
                  <a:spcPct val="100000"/>
                </a:lnSpc>
                <a:spcBef>
                  <a:spcPct val="0"/>
                </a:spcBef>
                <a:buFontTx/>
                <a:buNone/>
              </a:pPr>
              <a:endParaRPr lang="pt-BR" altLang="pt-BR" sz="1800" b="1">
                <a:solidFill>
                  <a:srgbClr val="FFFFFF"/>
                </a:solidFill>
                <a:latin typeface="Varela Round" panose="00000500000000000000" pitchFamily="2" charset="-79"/>
                <a:cs typeface="Varela Round" panose="00000500000000000000" pitchFamily="2" charset="-79"/>
                <a:sym typeface="Varela Round" panose="00000500000000000000" pitchFamily="2" charset="-79"/>
              </a:endParaRPr>
            </a:p>
          </p:txBody>
        </p:sp>
        <p:pic>
          <p:nvPicPr>
            <p:cNvPr id="10" name="Gráfico 9" descr="Pessoa com Bengala">
              <a:extLst>
                <a:ext uri="{FF2B5EF4-FFF2-40B4-BE49-F238E27FC236}">
                  <a16:creationId xmlns:a16="http://schemas.microsoft.com/office/drawing/2014/main" id="{6909F08E-614D-6BA3-5232-9EAED32E6778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7499096" y="3684700"/>
              <a:ext cx="592253" cy="591675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3" name="Gráfico 12" descr="Pai e Criança">
              <a:extLst>
                <a:ext uri="{FF2B5EF4-FFF2-40B4-BE49-F238E27FC236}">
                  <a16:creationId xmlns:a16="http://schemas.microsoft.com/office/drawing/2014/main" id="{0ACA1EC9-EC88-920B-0839-06555D7B8AB2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476117" y="3712190"/>
              <a:ext cx="592253" cy="592983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4" name="Gráfico 13" descr="Pessoa em cadeira de rodas">
              <a:extLst>
                <a:ext uri="{FF2B5EF4-FFF2-40B4-BE49-F238E27FC236}">
                  <a16:creationId xmlns:a16="http://schemas.microsoft.com/office/drawing/2014/main" id="{095D939F-FF31-4DF5-5EE1-F8FA3EF051A4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3450476" y="3684700"/>
              <a:ext cx="592253" cy="591675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30735" name="Retângulo 14">
              <a:extLst>
                <a:ext uri="{FF2B5EF4-FFF2-40B4-BE49-F238E27FC236}">
                  <a16:creationId xmlns:a16="http://schemas.microsoft.com/office/drawing/2014/main" id="{4D889F70-9FBF-557B-EFDD-187432EA184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611831" y="4813299"/>
              <a:ext cx="2367234" cy="83099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Char char="•"/>
                <a:defRPr sz="28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algn="ctr">
                <a:lnSpc>
                  <a:spcPct val="100000"/>
                </a:lnSpc>
                <a:spcBef>
                  <a:spcPct val="0"/>
                </a:spcBef>
                <a:buFontTx/>
                <a:buNone/>
              </a:pPr>
              <a:r>
                <a:rPr lang="pt-BR" altLang="pt-BR" sz="2400" b="1">
                  <a:latin typeface="Montserrat" panose="00000500000000000000" pitchFamily="2" charset="0"/>
                  <a:sym typeface="Varela Round" panose="00000500000000000000" pitchFamily="2" charset="-79"/>
                </a:rPr>
                <a:t>Lar de idosos ou ILPI´s</a:t>
              </a:r>
            </a:p>
          </p:txBody>
        </p:sp>
        <p:sp>
          <p:nvSpPr>
            <p:cNvPr id="30736" name="Retângulo 15">
              <a:extLst>
                <a:ext uri="{FF2B5EF4-FFF2-40B4-BE49-F238E27FC236}">
                  <a16:creationId xmlns:a16="http://schemas.microsoft.com/office/drawing/2014/main" id="{72F99246-9424-A0A6-6B1E-8B241E3F5534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809060" y="4813299"/>
              <a:ext cx="1802771" cy="83099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Char char="•"/>
                <a:defRPr sz="28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algn="ctr">
                <a:lnSpc>
                  <a:spcPct val="100000"/>
                </a:lnSpc>
                <a:spcBef>
                  <a:spcPct val="0"/>
                </a:spcBef>
                <a:buFontTx/>
                <a:buNone/>
              </a:pPr>
              <a:r>
                <a:rPr lang="pt-BR" altLang="pt-BR" sz="2400" b="1">
                  <a:latin typeface="Montserrat" panose="00000500000000000000" pitchFamily="2" charset="0"/>
                  <a:sym typeface="Varela Round" panose="00000500000000000000" pitchFamily="2" charset="-79"/>
                </a:rPr>
                <a:t>Creches e</a:t>
              </a:r>
            </a:p>
            <a:p>
              <a:pPr algn="ctr">
                <a:lnSpc>
                  <a:spcPct val="100000"/>
                </a:lnSpc>
                <a:spcBef>
                  <a:spcPct val="0"/>
                </a:spcBef>
                <a:buFontTx/>
                <a:buNone/>
              </a:pPr>
              <a:r>
                <a:rPr lang="pt-BR" altLang="pt-BR" sz="2400" b="1">
                  <a:latin typeface="Montserrat" panose="00000500000000000000" pitchFamily="2" charset="0"/>
                  <a:sym typeface="Varela Round" panose="00000500000000000000" pitchFamily="2" charset="-79"/>
                </a:rPr>
                <a:t>Escolas</a:t>
              </a:r>
            </a:p>
          </p:txBody>
        </p:sp>
        <p:sp>
          <p:nvSpPr>
            <p:cNvPr id="30737" name="Retângulo 16">
              <a:extLst>
                <a:ext uri="{FF2B5EF4-FFF2-40B4-BE49-F238E27FC236}">
                  <a16:creationId xmlns:a16="http://schemas.microsoft.com/office/drawing/2014/main" id="{318A8BBB-F578-F60A-94C1-6446BEE84EF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799662" y="4813299"/>
              <a:ext cx="1795564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Char char="•"/>
                <a:defRPr sz="28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anose="020B0604020202020204" pitchFamily="34" charset="0"/>
                <a:buChar char="•"/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algn="ctr">
                <a:lnSpc>
                  <a:spcPct val="100000"/>
                </a:lnSpc>
                <a:spcBef>
                  <a:spcPct val="0"/>
                </a:spcBef>
                <a:buFontTx/>
                <a:buNone/>
              </a:pPr>
              <a:r>
                <a:rPr lang="pt-BR" altLang="pt-BR" sz="2400" b="1">
                  <a:latin typeface="Montserrat" panose="00000500000000000000" pitchFamily="2" charset="0"/>
                  <a:sym typeface="Varela Round" panose="00000500000000000000" pitchFamily="2" charset="-79"/>
                </a:rPr>
                <a:t>Hospitais</a:t>
              </a:r>
            </a:p>
          </p:txBody>
        </p:sp>
      </p:grpSp>
      <p:sp>
        <p:nvSpPr>
          <p:cNvPr id="4" name="CaixaDeTexto 3">
            <a:extLst>
              <a:ext uri="{FF2B5EF4-FFF2-40B4-BE49-F238E27FC236}">
                <a16:creationId xmlns:a16="http://schemas.microsoft.com/office/drawing/2014/main" id="{71DA896C-B737-21C5-66E9-5B0E643FF44D}"/>
              </a:ext>
            </a:extLst>
          </p:cNvPr>
          <p:cNvSpPr txBox="1"/>
          <p:nvPr/>
        </p:nvSpPr>
        <p:spPr>
          <a:xfrm>
            <a:off x="1398588" y="1168400"/>
            <a:ext cx="6105525" cy="6461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3600" b="1" dirty="0">
                <a:solidFill>
                  <a:schemeClr val="accent1"/>
                </a:solidFill>
                <a:latin typeface="Garamond" panose="02020404030301010803" pitchFamily="18" charset="0"/>
              </a:rPr>
              <a:t>O trabalho da SSVP</a:t>
            </a:r>
            <a:endParaRPr lang="pt-BR" b="1" dirty="0"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5" name="Retângulo 4">
            <a:extLst>
              <a:ext uri="{FF2B5EF4-FFF2-40B4-BE49-F238E27FC236}">
                <a16:creationId xmlns:a16="http://schemas.microsoft.com/office/drawing/2014/main" id="{A5C66DEA-2EA2-8CE7-D96A-A0D0385315BE}"/>
              </a:ext>
            </a:extLst>
          </p:cNvPr>
          <p:cNvSpPr/>
          <p:nvPr/>
        </p:nvSpPr>
        <p:spPr>
          <a:xfrm>
            <a:off x="1588" y="-142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Organização da SSVP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746" name="Imagem 4">
            <a:extLst>
              <a:ext uri="{FF2B5EF4-FFF2-40B4-BE49-F238E27FC236}">
                <a16:creationId xmlns:a16="http://schemas.microsoft.com/office/drawing/2014/main" id="{29A30454-E5C0-BB89-2424-0AEB57603C7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1747" name="Agrupar 9">
            <a:extLst>
              <a:ext uri="{FF2B5EF4-FFF2-40B4-BE49-F238E27FC236}">
                <a16:creationId xmlns:a16="http://schemas.microsoft.com/office/drawing/2014/main" id="{A38B6A1C-F888-B3AE-27C2-9F962B661178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97455F8E-EFFC-8653-7590-93688E6634C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1754" name="Agrupar 11">
              <a:extLst>
                <a:ext uri="{FF2B5EF4-FFF2-40B4-BE49-F238E27FC236}">
                  <a16:creationId xmlns:a16="http://schemas.microsoft.com/office/drawing/2014/main" id="{866EE45A-893C-4330-2A61-821FAF8ACEA9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3AEA5B1D-E5D0-727F-55F4-19F9926908F6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AEEC67D7-2EC5-124C-60F1-196D75BB742F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FB69CAF1-478B-3747-8356-393A23AE21A7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31749" name="Google Shape;257;p20">
            <a:extLst>
              <a:ext uri="{FF2B5EF4-FFF2-40B4-BE49-F238E27FC236}">
                <a16:creationId xmlns:a16="http://schemas.microsoft.com/office/drawing/2014/main" id="{8CEA03A2-651E-702B-E5B9-8604BBC7750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68338" y="1939925"/>
            <a:ext cx="9212262" cy="2576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1143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buFont typeface="Arial" panose="020B0604020202020204" pitchFamily="34" charset="0"/>
              <a:buNone/>
            </a:pPr>
            <a:r>
              <a:rPr lang="pt-BR" altLang="pt-BR">
                <a:latin typeface="Montserrat" panose="00000500000000000000" pitchFamily="2" charset="0"/>
              </a:rPr>
              <a:t>Os Conselhos Centrais, Metropolitanos e Nacional ajudam na administração das Obras da SSVP, porque elas dão muito trabalho.</a:t>
            </a:r>
          </a:p>
          <a:p>
            <a:pPr>
              <a:buFont typeface="Arial" panose="020B0604020202020204" pitchFamily="34" charset="0"/>
              <a:buNone/>
            </a:pPr>
            <a:endParaRPr lang="pt-BR" altLang="pt-BR" sz="700">
              <a:latin typeface="Montserrat" panose="00000500000000000000" pitchFamily="2" charset="0"/>
            </a:endParaRPr>
          </a:p>
          <a:p>
            <a:pPr>
              <a:buFont typeface="Arial" panose="020B0604020202020204" pitchFamily="34" charset="0"/>
              <a:buNone/>
            </a:pPr>
            <a:r>
              <a:rPr lang="pt-BR" altLang="pt-BR">
                <a:solidFill>
                  <a:srgbClr val="FF0000"/>
                </a:solidFill>
                <a:latin typeface="Montserrat" panose="00000500000000000000" pitchFamily="2" charset="0"/>
              </a:rPr>
              <a:t>O</a:t>
            </a:r>
            <a:r>
              <a:rPr lang="pt-BR" altLang="pt-BR" b="1">
                <a:solidFill>
                  <a:srgbClr val="FF0000"/>
                </a:solidFill>
                <a:latin typeface="Montserrat" panose="00000500000000000000" pitchFamily="2" charset="0"/>
              </a:rPr>
              <a:t> CGI </a:t>
            </a:r>
            <a:r>
              <a:rPr lang="pt-BR" altLang="pt-BR">
                <a:solidFill>
                  <a:srgbClr val="FF0000"/>
                </a:solidFill>
                <a:latin typeface="Montserrat" panose="00000500000000000000" pitchFamily="2" charset="0"/>
              </a:rPr>
              <a:t>coordena a SSVP no mundo inteiro e tem o seu escritório em Paris.</a:t>
            </a:r>
          </a:p>
        </p:txBody>
      </p:sp>
      <p:pic>
        <p:nvPicPr>
          <p:cNvPr id="31750" name="Imagem 3">
            <a:extLst>
              <a:ext uri="{FF2B5EF4-FFF2-40B4-BE49-F238E27FC236}">
                <a16:creationId xmlns:a16="http://schemas.microsoft.com/office/drawing/2014/main" id="{D1D1A3D0-2AFA-D08B-C950-C3A63A731EF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31213" y="2257425"/>
            <a:ext cx="4414837" cy="4414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CaixaDeTexto 3">
            <a:extLst>
              <a:ext uri="{FF2B5EF4-FFF2-40B4-BE49-F238E27FC236}">
                <a16:creationId xmlns:a16="http://schemas.microsoft.com/office/drawing/2014/main" id="{C2417A25-A70D-5D83-44B5-D73216BD5CA2}"/>
              </a:ext>
            </a:extLst>
          </p:cNvPr>
          <p:cNvSpPr txBox="1"/>
          <p:nvPr/>
        </p:nvSpPr>
        <p:spPr>
          <a:xfrm>
            <a:off x="1398588" y="1168400"/>
            <a:ext cx="6105525" cy="6461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3600" b="1" dirty="0">
                <a:solidFill>
                  <a:schemeClr val="accent1"/>
                </a:solidFill>
                <a:latin typeface="Garamond" panose="02020404030301010803" pitchFamily="18" charset="0"/>
              </a:rPr>
              <a:t>O trabalho da SSVP</a:t>
            </a:r>
            <a:endParaRPr lang="pt-BR" b="1" dirty="0"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5" name="Retângulo 4">
            <a:extLst>
              <a:ext uri="{FF2B5EF4-FFF2-40B4-BE49-F238E27FC236}">
                <a16:creationId xmlns:a16="http://schemas.microsoft.com/office/drawing/2014/main" id="{CC3FC7B2-CE9B-61FC-6CA9-00A2E35E4906}"/>
              </a:ext>
            </a:extLst>
          </p:cNvPr>
          <p:cNvSpPr/>
          <p:nvPr/>
        </p:nvSpPr>
        <p:spPr>
          <a:xfrm>
            <a:off x="1588" y="-142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Organização da SSVP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Imagem 4">
            <a:extLst>
              <a:ext uri="{FF2B5EF4-FFF2-40B4-BE49-F238E27FC236}">
                <a16:creationId xmlns:a16="http://schemas.microsoft.com/office/drawing/2014/main" id="{282366E5-B8C9-282A-EA3A-1A06F66C610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7A0D9FB9-C602-9D03-E901-F88CFFFF615A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6600" b="1" dirty="0">
                <a:solidFill>
                  <a:schemeClr val="bg1"/>
                </a:solidFill>
                <a:latin typeface="Garamond" panose="02020404030301010803" pitchFamily="18" charset="0"/>
              </a:rPr>
              <a:t>O trabalho da SSVP</a:t>
            </a:r>
            <a:endParaRPr lang="pt-BR" sz="40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15364" name="Agrupar 9">
            <a:extLst>
              <a:ext uri="{FF2B5EF4-FFF2-40B4-BE49-F238E27FC236}">
                <a16:creationId xmlns:a16="http://schemas.microsoft.com/office/drawing/2014/main" id="{EA56B05E-7CB6-0C27-1600-FEACE988B0D4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8E6DEAE9-681F-D21D-44BE-214B3031ACD8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15369" name="Agrupar 11">
              <a:extLst>
                <a:ext uri="{FF2B5EF4-FFF2-40B4-BE49-F238E27FC236}">
                  <a16:creationId xmlns:a16="http://schemas.microsoft.com/office/drawing/2014/main" id="{5DC1E427-4B34-DC8D-BB5C-96648804115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AB83AC2D-4932-9B11-6F1B-2EBCA1D9ACDB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D1C704C0-F8EB-C2DC-12B5-755503B4F862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DA8EC785-FC2F-AB5A-E195-034CD8DBEA1D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15366" name="Google Shape;257;p20">
            <a:extLst>
              <a:ext uri="{FF2B5EF4-FFF2-40B4-BE49-F238E27FC236}">
                <a16:creationId xmlns:a16="http://schemas.microsoft.com/office/drawing/2014/main" id="{BFC34018-FF72-31D7-5E71-2B0B18CBB03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68338" y="1939925"/>
            <a:ext cx="9212262" cy="4414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1143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buFont typeface="Arial" panose="020B0604020202020204" pitchFamily="34" charset="0"/>
              <a:buNone/>
            </a:pPr>
            <a:r>
              <a:rPr lang="pt-BR" altLang="pt-BR">
                <a:latin typeface="Montserrat" panose="00000500000000000000" pitchFamily="2" charset="0"/>
              </a:rPr>
              <a:t>Os Conselhos Centrais, Metropolitanos e Nacional ajudam na administração das Obras da SSVP, porque elas dão muito trabalho.</a:t>
            </a:r>
          </a:p>
          <a:p>
            <a:pPr>
              <a:buFont typeface="Arial" panose="020B0604020202020204" pitchFamily="34" charset="0"/>
              <a:buNone/>
            </a:pPr>
            <a:endParaRPr lang="pt-BR" altLang="pt-BR" sz="700">
              <a:latin typeface="Montserrat" panose="00000500000000000000" pitchFamily="2" charset="0"/>
            </a:endParaRPr>
          </a:p>
          <a:p>
            <a:pPr>
              <a:buFont typeface="Arial" panose="020B0604020202020204" pitchFamily="34" charset="0"/>
              <a:buNone/>
            </a:pPr>
            <a:r>
              <a:rPr lang="pt-BR" altLang="pt-BR">
                <a:solidFill>
                  <a:srgbClr val="FF0000"/>
                </a:solidFill>
                <a:latin typeface="Montserrat" panose="00000500000000000000" pitchFamily="2" charset="0"/>
              </a:rPr>
              <a:t>O</a:t>
            </a:r>
            <a:r>
              <a:rPr lang="pt-BR" altLang="pt-BR" b="1">
                <a:solidFill>
                  <a:srgbClr val="FF0000"/>
                </a:solidFill>
                <a:latin typeface="Montserrat" panose="00000500000000000000" pitchFamily="2" charset="0"/>
              </a:rPr>
              <a:t> CGI </a:t>
            </a:r>
            <a:r>
              <a:rPr lang="pt-BR" altLang="pt-BR">
                <a:solidFill>
                  <a:srgbClr val="FF0000"/>
                </a:solidFill>
                <a:latin typeface="Montserrat" panose="00000500000000000000" pitchFamily="2" charset="0"/>
              </a:rPr>
              <a:t>coordena a SSVP no mundo inteiro e tem o seu escritório em Paris.</a:t>
            </a:r>
          </a:p>
        </p:txBody>
      </p:sp>
      <p:pic>
        <p:nvPicPr>
          <p:cNvPr id="15367" name="Imagem 3">
            <a:extLst>
              <a:ext uri="{FF2B5EF4-FFF2-40B4-BE49-F238E27FC236}">
                <a16:creationId xmlns:a16="http://schemas.microsoft.com/office/drawing/2014/main" id="{D1B64EC7-EE30-3B7B-440D-69370E867F2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31213" y="2257425"/>
            <a:ext cx="4414837" cy="4414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A3812482-0023-F3E4-A3FE-B5E32165D22E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/>
          </a:p>
        </p:txBody>
      </p:sp>
      <p:sp>
        <p:nvSpPr>
          <p:cNvPr id="32771" name="Título 1">
            <a:extLst>
              <a:ext uri="{FF2B5EF4-FFF2-40B4-BE49-F238E27FC236}">
                <a16:creationId xmlns:a16="http://schemas.microsoft.com/office/drawing/2014/main" id="{69F65A22-9C73-E10F-7D19-D2C7B727899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638" y="2962275"/>
            <a:ext cx="6705600" cy="1717675"/>
          </a:xfrm>
        </p:spPr>
        <p:txBody>
          <a:bodyPr/>
          <a:lstStyle/>
          <a:p>
            <a:pPr eaLnBrk="1" hangingPunct="1"/>
            <a:r>
              <a:rPr lang="pt-BR" altLang="pt-BR" sz="4400" b="1">
                <a:solidFill>
                  <a:srgbClr val="0053A1"/>
                </a:solidFill>
                <a:latin typeface="Garamond" panose="02020404030301010803" pitchFamily="18" charset="0"/>
                <a:cs typeface="Arial" panose="020B0604020202020204" pitchFamily="34" charset="0"/>
              </a:rPr>
              <a:t>Formação Básica</a:t>
            </a:r>
            <a:br>
              <a:rPr lang="pt-BR" altLang="pt-BR" sz="4400" b="1">
                <a:solidFill>
                  <a:srgbClr val="0053A1"/>
                </a:solidFill>
                <a:latin typeface="Garamond" panose="02020404030301010803" pitchFamily="18" charset="0"/>
                <a:cs typeface="Arial" panose="020B0604020202020204" pitchFamily="34" charset="0"/>
              </a:rPr>
            </a:br>
            <a:r>
              <a:rPr lang="pt-BR" altLang="pt-BR" sz="4400" b="1">
                <a:solidFill>
                  <a:srgbClr val="0053A1"/>
                </a:solidFill>
                <a:latin typeface="Garamond" panose="02020404030301010803" pitchFamily="18" charset="0"/>
                <a:cs typeface="Arial" panose="020B0604020202020204" pitchFamily="34" charset="0"/>
              </a:rPr>
              <a:t>1ª parte</a:t>
            </a:r>
            <a:endParaRPr lang="pt-BR" altLang="pt-BR" sz="4400" b="1">
              <a:latin typeface="Garamond" panose="02020404030301010803" pitchFamily="18" charset="0"/>
            </a:endParaRPr>
          </a:p>
        </p:txBody>
      </p:sp>
      <p:grpSp>
        <p:nvGrpSpPr>
          <p:cNvPr id="32772" name="Agrupar 10">
            <a:extLst>
              <a:ext uri="{FF2B5EF4-FFF2-40B4-BE49-F238E27FC236}">
                <a16:creationId xmlns:a16="http://schemas.microsoft.com/office/drawing/2014/main" id="{61BCBA95-84EF-CCB3-A762-DAE362998ECD}"/>
              </a:ext>
            </a:extLst>
          </p:cNvPr>
          <p:cNvGrpSpPr>
            <a:grpSpLocks/>
          </p:cNvGrpSpPr>
          <p:nvPr/>
        </p:nvGrpSpPr>
        <p:grpSpPr bwMode="auto">
          <a:xfrm rot="5400000">
            <a:off x="4621213" y="3313112"/>
            <a:ext cx="6858000" cy="231775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FB3C2B32-936E-38AF-D941-6B91EA1DF2AB}"/>
                </a:ext>
              </a:extLst>
            </p:cNvPr>
            <p:cNvSpPr/>
            <p:nvPr/>
          </p:nvSpPr>
          <p:spPr>
            <a:xfrm>
              <a:off x="0" y="6378264"/>
              <a:ext cx="12192000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2780" name="Agrupar 12">
              <a:extLst>
                <a:ext uri="{FF2B5EF4-FFF2-40B4-BE49-F238E27FC236}">
                  <a16:creationId xmlns:a16="http://schemas.microsoft.com/office/drawing/2014/main" id="{36AED28A-F36E-2FA6-AE11-DD97D0B619E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EE1FB544-FE0B-C45D-60A6-8E2758FBA656}"/>
                  </a:ext>
                </a:extLst>
              </p:cNvPr>
              <p:cNvSpPr/>
              <p:nvPr/>
            </p:nvSpPr>
            <p:spPr>
              <a:xfrm>
                <a:off x="0" y="6277401"/>
                <a:ext cx="6096000" cy="186455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001F78AE-A37E-869A-7CA7-42A9ABB597E9}"/>
                  </a:ext>
                </a:extLst>
              </p:cNvPr>
              <p:cNvSpPr/>
              <p:nvPr/>
            </p:nvSpPr>
            <p:spPr>
              <a:xfrm>
                <a:off x="6096000" y="6277401"/>
                <a:ext cx="6096000" cy="186455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3" name="Retângulo 2">
            <a:extLst>
              <a:ext uri="{FF2B5EF4-FFF2-40B4-BE49-F238E27FC236}">
                <a16:creationId xmlns:a16="http://schemas.microsoft.com/office/drawing/2014/main" id="{A513070B-CF04-1579-5D36-AA07222C4C47}"/>
              </a:ext>
            </a:extLst>
          </p:cNvPr>
          <p:cNvSpPr/>
          <p:nvPr/>
        </p:nvSpPr>
        <p:spPr>
          <a:xfrm>
            <a:off x="8126413" y="0"/>
            <a:ext cx="4065587" cy="685800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/>
          </a:p>
        </p:txBody>
      </p:sp>
      <p:pic>
        <p:nvPicPr>
          <p:cNvPr id="32774" name="Imagem 15">
            <a:extLst>
              <a:ext uri="{FF2B5EF4-FFF2-40B4-BE49-F238E27FC236}">
                <a16:creationId xmlns:a16="http://schemas.microsoft.com/office/drawing/2014/main" id="{091FBD6F-FFD0-DF9F-FBDA-3DD4E377498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37588" y="2082800"/>
            <a:ext cx="3043237" cy="3060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C4B5E3AE-F736-212F-3A45-F85828EA3253}"/>
              </a:ext>
            </a:extLst>
          </p:cNvPr>
          <p:cNvSpPr txBox="1">
            <a:spLocks/>
          </p:cNvSpPr>
          <p:nvPr/>
        </p:nvSpPr>
        <p:spPr>
          <a:xfrm>
            <a:off x="122238" y="784225"/>
            <a:ext cx="7491412" cy="977900"/>
          </a:xfrm>
          <a:prstGeom prst="rect">
            <a:avLst/>
          </a:prstGeom>
        </p:spPr>
        <p:txBody>
          <a:bodyPr anchor="b"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 fontAlgn="auto">
              <a:spcAft>
                <a:spcPts val="0"/>
              </a:spcAft>
              <a:defRPr/>
            </a:pPr>
            <a:r>
              <a:rPr lang="pt-BR" sz="7200" b="1" dirty="0">
                <a:solidFill>
                  <a:schemeClr val="bg1"/>
                </a:solidFill>
                <a:latin typeface="Garamond" panose="02020404030301010803" pitchFamily="18" charset="0"/>
              </a:rPr>
              <a:t>As Conferências</a:t>
            </a:r>
            <a:endParaRPr lang="pt-BR" sz="72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32776" name="Google Shape;241;p19">
            <a:extLst>
              <a:ext uri="{FF2B5EF4-FFF2-40B4-BE49-F238E27FC236}">
                <a16:creationId xmlns:a16="http://schemas.microsoft.com/office/drawing/2014/main" id="{9DA691BC-42B5-A85F-069F-8C50F411B95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43175" y="2546350"/>
            <a:ext cx="2844800" cy="2828925"/>
          </a:xfrm>
          <a:prstGeom prst="ellipse">
            <a:avLst/>
          </a:prstGeom>
          <a:solidFill>
            <a:srgbClr val="E8004C">
              <a:alpha val="86665"/>
            </a:srgb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1425" tIns="91425" rIns="91425" bIns="91425" anchor="ctr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FontTx/>
              <a:buNone/>
            </a:pPr>
            <a:endParaRPr lang="pt-BR" altLang="pt-BR" sz="1800">
              <a:latin typeface="Arial" panose="020B0604020202020204" pitchFamily="34" charset="0"/>
            </a:endParaRPr>
          </a:p>
        </p:txBody>
      </p:sp>
      <p:sp>
        <p:nvSpPr>
          <p:cNvPr id="32777" name="Google Shape;243;p19">
            <a:extLst>
              <a:ext uri="{FF2B5EF4-FFF2-40B4-BE49-F238E27FC236}">
                <a16:creationId xmlns:a16="http://schemas.microsoft.com/office/drawing/2014/main" id="{0A5D6CC2-1024-0FC5-E9AC-14AC0639A286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36788" y="2755900"/>
            <a:ext cx="817562" cy="804863"/>
          </a:xfrm>
          <a:prstGeom prst="ellipse">
            <a:avLst/>
          </a:prstGeom>
          <a:solidFill>
            <a:srgbClr val="F8BB00">
              <a:alpha val="86665"/>
            </a:srgb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1425" tIns="91425" rIns="91425" bIns="91425" anchor="ctr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FontTx/>
              <a:buNone/>
            </a:pPr>
            <a:endParaRPr lang="pt-BR" altLang="pt-BR" sz="1800">
              <a:latin typeface="Arial" panose="020B0604020202020204" pitchFamily="34" charset="0"/>
            </a:endParaRPr>
          </a:p>
        </p:txBody>
      </p:sp>
      <p:pic>
        <p:nvPicPr>
          <p:cNvPr id="5" name="Gráfico 4" descr="Time">
            <a:extLst>
              <a:ext uri="{FF2B5EF4-FFF2-40B4-BE49-F238E27FC236}">
                <a16:creationId xmlns:a16="http://schemas.microsoft.com/office/drawing/2014/main" id="{8075F2C4-DD22-2811-A617-A6D050678B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63913" y="3270250"/>
            <a:ext cx="1379537" cy="1379538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Imagem 4">
            <a:extLst>
              <a:ext uri="{FF2B5EF4-FFF2-40B4-BE49-F238E27FC236}">
                <a16:creationId xmlns:a16="http://schemas.microsoft.com/office/drawing/2014/main" id="{6493FA9A-D77C-4FE0-9A3C-58841F36388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4819" name="Agrupar 9">
            <a:extLst>
              <a:ext uri="{FF2B5EF4-FFF2-40B4-BE49-F238E27FC236}">
                <a16:creationId xmlns:a16="http://schemas.microsoft.com/office/drawing/2014/main" id="{15C69E13-ACB2-110A-ABDB-04B34EF62299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D5A1CB28-B7F6-0055-106C-30BBAF61589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4825" name="Agrupar 11">
              <a:extLst>
                <a:ext uri="{FF2B5EF4-FFF2-40B4-BE49-F238E27FC236}">
                  <a16:creationId xmlns:a16="http://schemas.microsoft.com/office/drawing/2014/main" id="{75BCC42A-15CC-EB46-450F-719560FEA59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51CA75D6-C77C-CCFF-5496-DE6055F3764E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F0AC584F-EB98-AC35-0162-ACCB9DBB9618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34820" name="Google Shape;263;p21">
            <a:extLst>
              <a:ext uri="{FF2B5EF4-FFF2-40B4-BE49-F238E27FC236}">
                <a16:creationId xmlns:a16="http://schemas.microsoft.com/office/drawing/2014/main" id="{E0726E79-88AB-2E0A-DCEE-59089F6DDF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3325" y="949325"/>
            <a:ext cx="8988425" cy="1344613"/>
          </a:xfrm>
        </p:spPr>
        <p:txBody>
          <a:bodyPr lIns="91425" tIns="91425" rIns="91425" bIns="91425" anchor="b"/>
          <a:lstStyle/>
          <a:p>
            <a:r>
              <a:rPr lang="pt-BR" altLang="pt-BR" sz="3200" b="1">
                <a:solidFill>
                  <a:srgbClr val="0070C0"/>
                </a:solidFill>
                <a:latin typeface="Montserrat" panose="00000500000000000000" pitchFamily="2" charset="0"/>
              </a:rPr>
              <a:t>Por que a Conferência é o nível mais importante da Organização da SSVP?</a:t>
            </a:r>
          </a:p>
        </p:txBody>
      </p:sp>
      <p:sp>
        <p:nvSpPr>
          <p:cNvPr id="4" name="Google Shape;264;p21">
            <a:extLst>
              <a:ext uri="{FF2B5EF4-FFF2-40B4-BE49-F238E27FC236}">
                <a16:creationId xmlns:a16="http://schemas.microsoft.com/office/drawing/2014/main" id="{1476A241-4B7F-B942-5A20-1A2287DC95C3}"/>
              </a:ext>
            </a:extLst>
          </p:cNvPr>
          <p:cNvSpPr txBox="1">
            <a:spLocks/>
          </p:cNvSpPr>
          <p:nvPr/>
        </p:nvSpPr>
        <p:spPr bwMode="auto">
          <a:xfrm>
            <a:off x="503238" y="2511425"/>
            <a:ext cx="10223500" cy="3327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228600" indent="-228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969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lvl="1" algn="just">
              <a:buFont typeface="Arial" panose="020B0604020202020204" pitchFamily="34" charset="0"/>
              <a:buNone/>
            </a:pPr>
            <a:r>
              <a:rPr lang="pt-BR" altLang="pt-BR" sz="2800" b="1">
                <a:latin typeface="Montserrat" panose="00000500000000000000" pitchFamily="2" charset="0"/>
                <a:cs typeface="Tahoma" panose="020B0604030504040204" pitchFamily="34" charset="0"/>
              </a:rPr>
              <a:t>Porque é nas Conferências que a Caridade realmente acontece.</a:t>
            </a:r>
          </a:p>
          <a:p>
            <a:pPr lvl="1" algn="just">
              <a:buFont typeface="Arial" panose="020B0604020202020204" pitchFamily="34" charset="0"/>
              <a:buNone/>
            </a:pPr>
            <a:r>
              <a:rPr lang="pt-BR" altLang="pt-BR" sz="2800" b="1">
                <a:solidFill>
                  <a:srgbClr val="FF0000"/>
                </a:solidFill>
                <a:latin typeface="Montserrat" panose="00000500000000000000" pitchFamily="2" charset="0"/>
                <a:cs typeface="Tahoma" panose="020B0604030504040204" pitchFamily="34" charset="0"/>
              </a:rPr>
              <a:t>É nas reuniões semanais das </a:t>
            </a:r>
          </a:p>
          <a:p>
            <a:pPr lvl="1" algn="just">
              <a:buFont typeface="Arial" panose="020B0604020202020204" pitchFamily="34" charset="0"/>
              <a:buNone/>
            </a:pPr>
            <a:r>
              <a:rPr lang="pt-BR" altLang="pt-BR" sz="2800" b="1">
                <a:solidFill>
                  <a:srgbClr val="FF0000"/>
                </a:solidFill>
                <a:latin typeface="Montserrat" panose="00000500000000000000" pitchFamily="2" charset="0"/>
                <a:cs typeface="Tahoma" panose="020B0604030504040204" pitchFamily="34" charset="0"/>
              </a:rPr>
              <a:t>Conferências que são planejadas </a:t>
            </a:r>
          </a:p>
          <a:p>
            <a:pPr lvl="1" algn="just">
              <a:buFont typeface="Arial" panose="020B0604020202020204" pitchFamily="34" charset="0"/>
              <a:buNone/>
            </a:pPr>
            <a:r>
              <a:rPr lang="pt-BR" altLang="pt-BR" sz="2800" b="1">
                <a:solidFill>
                  <a:srgbClr val="FF0000"/>
                </a:solidFill>
                <a:latin typeface="Montserrat" panose="00000500000000000000" pitchFamily="2" charset="0"/>
                <a:cs typeface="Tahoma" panose="020B0604030504040204" pitchFamily="34" charset="0"/>
              </a:rPr>
              <a:t>as visitas e as entregas das ajudas </a:t>
            </a:r>
          </a:p>
          <a:p>
            <a:pPr lvl="1" algn="just">
              <a:buFont typeface="Arial" panose="020B0604020202020204" pitchFamily="34" charset="0"/>
              <a:buNone/>
            </a:pPr>
            <a:r>
              <a:rPr lang="pt-BR" altLang="pt-BR" sz="2800" b="1">
                <a:solidFill>
                  <a:srgbClr val="FF0000"/>
                </a:solidFill>
                <a:latin typeface="Montserrat" panose="00000500000000000000" pitchFamily="2" charset="0"/>
                <a:cs typeface="Tahoma" panose="020B0604030504040204" pitchFamily="34" charset="0"/>
              </a:rPr>
              <a:t>que as famílias estão precisando...</a:t>
            </a:r>
          </a:p>
        </p:txBody>
      </p:sp>
      <p:pic>
        <p:nvPicPr>
          <p:cNvPr id="18447" name="Picture 15" descr="▷ Sonhar Com Ajudar - O Significado Vai Te Surpreender -">
            <a:extLst>
              <a:ext uri="{FF2B5EF4-FFF2-40B4-BE49-F238E27FC236}">
                <a16:creationId xmlns:a16="http://schemas.microsoft.com/office/drawing/2014/main" id="{A3F787D8-5ABB-9B96-6CA9-4F4BB9320C4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8191500" y="3022600"/>
            <a:ext cx="3846513" cy="271303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3" name="Retângulo 2">
            <a:extLst>
              <a:ext uri="{FF2B5EF4-FFF2-40B4-BE49-F238E27FC236}">
                <a16:creationId xmlns:a16="http://schemas.microsoft.com/office/drawing/2014/main" id="{B120FA86-D2C5-59EC-0201-457B1CA7DC2F}"/>
              </a:ext>
            </a:extLst>
          </p:cNvPr>
          <p:cNvSpPr/>
          <p:nvPr/>
        </p:nvSpPr>
        <p:spPr>
          <a:xfrm>
            <a:off x="1588" y="-142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Organização da SSVP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utoUpdateAnimBg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Imagem 4">
            <a:extLst>
              <a:ext uri="{FF2B5EF4-FFF2-40B4-BE49-F238E27FC236}">
                <a16:creationId xmlns:a16="http://schemas.microsoft.com/office/drawing/2014/main" id="{063D1C71-C7A7-A739-296F-2DE9EA3E48D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7E9F71E4-D3EB-ED6E-D559-01FB456CD568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6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A</a:t>
            </a:r>
            <a:r>
              <a:rPr lang="pt-BR" sz="6000" b="1" dirty="0">
                <a:solidFill>
                  <a:srgbClr val="00B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t</a:t>
            </a:r>
            <a:r>
              <a:rPr lang="pt-BR" sz="6000" b="1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e</a:t>
            </a:r>
            <a:r>
              <a:rPr lang="pt-BR" sz="60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n</a:t>
            </a:r>
            <a:r>
              <a:rPr lang="pt-BR" sz="6000" b="1" dirty="0">
                <a:solidFill>
                  <a:srgbClr val="00B0F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ç</a:t>
            </a:r>
            <a:r>
              <a:rPr lang="pt-BR" sz="6000" b="1" dirty="0">
                <a:solidFill>
                  <a:srgbClr val="FF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ã</a:t>
            </a:r>
            <a:r>
              <a:rPr lang="pt-BR" sz="6000" b="1" dirty="0">
                <a:solidFill>
                  <a:srgbClr val="FF66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o</a:t>
            </a:r>
            <a:r>
              <a:rPr lang="pt-BR" sz="60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!</a:t>
            </a:r>
            <a:endParaRPr lang="pt-BR" sz="60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ppleberry" pitchFamily="2" charset="0"/>
            </a:endParaRPr>
          </a:p>
        </p:txBody>
      </p:sp>
      <p:grpSp>
        <p:nvGrpSpPr>
          <p:cNvPr id="19460" name="Agrupar 9">
            <a:extLst>
              <a:ext uri="{FF2B5EF4-FFF2-40B4-BE49-F238E27FC236}">
                <a16:creationId xmlns:a16="http://schemas.microsoft.com/office/drawing/2014/main" id="{836432CE-5775-F0C4-7B5F-F755CDA60382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AA3D1F24-1919-34DB-5183-A4950B3D60B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19464" name="Agrupar 11">
              <a:extLst>
                <a:ext uri="{FF2B5EF4-FFF2-40B4-BE49-F238E27FC236}">
                  <a16:creationId xmlns:a16="http://schemas.microsoft.com/office/drawing/2014/main" id="{9EC7BD58-E93F-FD22-5116-95598E1928F1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0BAD8C33-919A-1DA2-B364-F1132D90E94E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AEB5C860-C776-AB6F-572A-B6F5F5224A7E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graphicFrame>
        <p:nvGraphicFramePr>
          <p:cNvPr id="4" name="Diagrama 3">
            <a:extLst>
              <a:ext uri="{FF2B5EF4-FFF2-40B4-BE49-F238E27FC236}">
                <a16:creationId xmlns:a16="http://schemas.microsoft.com/office/drawing/2014/main" id="{F05741B6-8BF2-1FA0-7E49-E28E8BDCA524}"/>
              </a:ext>
            </a:extLst>
          </p:cNvPr>
          <p:cNvGraphicFramePr/>
          <p:nvPr/>
        </p:nvGraphicFramePr>
        <p:xfrm>
          <a:off x="1027190" y="968017"/>
          <a:ext cx="9045277" cy="541866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pic>
        <p:nvPicPr>
          <p:cNvPr id="19462" name="Imagem 7">
            <a:extLst>
              <a:ext uri="{FF2B5EF4-FFF2-40B4-BE49-F238E27FC236}">
                <a16:creationId xmlns:a16="http://schemas.microsoft.com/office/drawing/2014/main" id="{72CA711E-0AD2-64AB-6059-3D1BBDBA16B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339263" y="2992438"/>
            <a:ext cx="2852737" cy="3536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Imagem 4">
            <a:extLst>
              <a:ext uri="{FF2B5EF4-FFF2-40B4-BE49-F238E27FC236}">
                <a16:creationId xmlns:a16="http://schemas.microsoft.com/office/drawing/2014/main" id="{C9C4A988-33E3-78A1-8F6D-553E6A57221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6867" name="Agrupar 9">
            <a:extLst>
              <a:ext uri="{FF2B5EF4-FFF2-40B4-BE49-F238E27FC236}">
                <a16:creationId xmlns:a16="http://schemas.microsoft.com/office/drawing/2014/main" id="{6A29745C-8543-1838-F035-35FB28D1B6C5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E6639791-D5E7-8431-92A0-B5D7EB5826D3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6875" name="Agrupar 11">
              <a:extLst>
                <a:ext uri="{FF2B5EF4-FFF2-40B4-BE49-F238E27FC236}">
                  <a16:creationId xmlns:a16="http://schemas.microsoft.com/office/drawing/2014/main" id="{3D9CE8AA-8E15-B79F-1BA0-E924CA2913F3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DA7871BE-1C0F-2C20-E31E-6A2BF3572A06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A4017C0-7EC7-0B7D-60A8-D2866D7DC3F4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7173" name="Google Shape;218;p16">
            <a:extLst>
              <a:ext uri="{FF2B5EF4-FFF2-40B4-BE49-F238E27FC236}">
                <a16:creationId xmlns:a16="http://schemas.microsoft.com/office/drawing/2014/main" id="{971A7C06-CC9E-A722-B8DF-F5BDB0A03695}"/>
              </a:ext>
            </a:extLst>
          </p:cNvPr>
          <p:cNvSpPr txBox="1">
            <a:spLocks/>
          </p:cNvSpPr>
          <p:nvPr/>
        </p:nvSpPr>
        <p:spPr bwMode="auto">
          <a:xfrm>
            <a:off x="1754188" y="3992563"/>
            <a:ext cx="9009062" cy="784225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pt-BR" sz="4800" b="1" dirty="0">
                <a:solidFill>
                  <a:schemeClr val="accent1"/>
                </a:solidFill>
                <a:latin typeface="Garamond" panose="02020404030301010803" pitchFamily="18" charset="0"/>
              </a:rPr>
              <a:t>O trabalho da SSVP</a:t>
            </a:r>
            <a:endParaRPr lang="pt-BR" b="1" dirty="0"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5A299ABD-A473-D7DC-4823-D08E87E4BB55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36870" name="Google Shape;220;p16">
            <a:extLst>
              <a:ext uri="{FF2B5EF4-FFF2-40B4-BE49-F238E27FC236}">
                <a16:creationId xmlns:a16="http://schemas.microsoft.com/office/drawing/2014/main" id="{2FF35281-9489-A913-B335-9A1D8DE79BC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608513" y="842963"/>
            <a:ext cx="2974975" cy="1990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9600">
                <a:solidFill>
                  <a:srgbClr val="00ACC3"/>
                </a:solidFill>
                <a:latin typeface="appleberry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2</a:t>
            </a:r>
          </a:p>
        </p:txBody>
      </p:sp>
      <p:sp>
        <p:nvSpPr>
          <p:cNvPr id="6" name="Círculo: Vazio 5">
            <a:extLst>
              <a:ext uri="{FF2B5EF4-FFF2-40B4-BE49-F238E27FC236}">
                <a16:creationId xmlns:a16="http://schemas.microsoft.com/office/drawing/2014/main" id="{C9058316-AEC6-0FDC-E4D7-57FE20CDBC09}"/>
              </a:ext>
            </a:extLst>
          </p:cNvPr>
          <p:cNvSpPr/>
          <p:nvPr/>
        </p:nvSpPr>
        <p:spPr>
          <a:xfrm>
            <a:off x="4992020" y="1058981"/>
            <a:ext cx="2207959" cy="2089151"/>
          </a:xfrm>
          <a:prstGeom prst="donut">
            <a:avLst>
              <a:gd name="adj" fmla="val 6506"/>
            </a:avLst>
          </a:prstGeom>
          <a:solidFill>
            <a:schemeClr val="accent2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890" name="Imagem 4">
            <a:extLst>
              <a:ext uri="{FF2B5EF4-FFF2-40B4-BE49-F238E27FC236}">
                <a16:creationId xmlns:a16="http://schemas.microsoft.com/office/drawing/2014/main" id="{4DD4B812-8CA6-D28E-F991-F23D668F83C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7891" name="Agrupar 9">
            <a:extLst>
              <a:ext uri="{FF2B5EF4-FFF2-40B4-BE49-F238E27FC236}">
                <a16:creationId xmlns:a16="http://schemas.microsoft.com/office/drawing/2014/main" id="{1A657981-4DA3-76D7-95E6-5C2EAC1645F1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7855882A-D431-0677-58B7-57A12FF0981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7898" name="Agrupar 11">
              <a:extLst>
                <a:ext uri="{FF2B5EF4-FFF2-40B4-BE49-F238E27FC236}">
                  <a16:creationId xmlns:a16="http://schemas.microsoft.com/office/drawing/2014/main" id="{5B539F16-DAB9-FFAB-8B7E-F3FCBFCBF0C8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E38D4975-BA08-2273-85CF-83DAABB1D212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95F9EA39-1E24-4D1E-0555-D75537E0ABFA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15499424-CE5B-0740-91DD-F18A67E9EB3D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3" name="Elipse 2">
            <a:extLst>
              <a:ext uri="{FF2B5EF4-FFF2-40B4-BE49-F238E27FC236}">
                <a16:creationId xmlns:a16="http://schemas.microsoft.com/office/drawing/2014/main" id="{0BDFEAED-DCB3-2123-547E-F493BDB0D160}"/>
              </a:ext>
            </a:extLst>
          </p:cNvPr>
          <p:cNvSpPr/>
          <p:nvPr/>
        </p:nvSpPr>
        <p:spPr>
          <a:xfrm>
            <a:off x="1758950" y="1890713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37894" name="Espaço Reservado para Texto 7">
            <a:extLst>
              <a:ext uri="{FF2B5EF4-FFF2-40B4-BE49-F238E27FC236}">
                <a16:creationId xmlns:a16="http://schemas.microsoft.com/office/drawing/2014/main" id="{A591D0FF-AAE7-DBF2-6887-0B91380830EC}"/>
              </a:ext>
            </a:extLst>
          </p:cNvPr>
          <p:cNvSpPr txBox="1">
            <a:spLocks/>
          </p:cNvSpPr>
          <p:nvPr/>
        </p:nvSpPr>
        <p:spPr bwMode="auto">
          <a:xfrm>
            <a:off x="923925" y="2571750"/>
            <a:ext cx="6051550" cy="2343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101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buFont typeface="Arial" panose="020B0604020202020204" pitchFamily="34" charset="0"/>
              <a:buNone/>
            </a:pPr>
            <a:r>
              <a:rPr lang="pt-BR" altLang="pt-BR" sz="4400" b="1">
                <a:solidFill>
                  <a:srgbClr val="0070C0"/>
                </a:solidFill>
                <a:latin typeface="Garamond" panose="02020404030301010803" pitchFamily="18" charset="0"/>
              </a:rPr>
              <a:t>Qual a diferença entre assistência e promoção? </a:t>
            </a:r>
          </a:p>
        </p:txBody>
      </p:sp>
      <p:pic>
        <p:nvPicPr>
          <p:cNvPr id="37895" name="Imagem 5">
            <a:extLst>
              <a:ext uri="{FF2B5EF4-FFF2-40B4-BE49-F238E27FC236}">
                <a16:creationId xmlns:a16="http://schemas.microsoft.com/office/drawing/2014/main" id="{0A001DDE-8990-0176-DA21-600BB5D3A5A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39013" y="2455863"/>
            <a:ext cx="3609975" cy="35702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B3DBEB05-54E4-B34D-AA90-1C71B3459DE5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solidFill>
                  <a:schemeClr val="bg1"/>
                </a:solidFill>
                <a:latin typeface="Garamond" panose="02020404030301010803" pitchFamily="18" charset="0"/>
              </a:rPr>
              <a:t>O trabalho da SSVP</a:t>
            </a:r>
            <a:endParaRPr lang="pt-BR" sz="28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914" name="Imagem 4">
            <a:extLst>
              <a:ext uri="{FF2B5EF4-FFF2-40B4-BE49-F238E27FC236}">
                <a16:creationId xmlns:a16="http://schemas.microsoft.com/office/drawing/2014/main" id="{FDEFBC7A-18B5-441B-0384-07233D88010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8915" name="Agrupar 9">
            <a:extLst>
              <a:ext uri="{FF2B5EF4-FFF2-40B4-BE49-F238E27FC236}">
                <a16:creationId xmlns:a16="http://schemas.microsoft.com/office/drawing/2014/main" id="{1261E45B-C35C-9E40-6DCC-3BE4B0F9B8E3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36A4C418-C93E-1F19-0A64-E93B55B4172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8938" name="Agrupar 11">
              <a:extLst>
                <a:ext uri="{FF2B5EF4-FFF2-40B4-BE49-F238E27FC236}">
                  <a16:creationId xmlns:a16="http://schemas.microsoft.com/office/drawing/2014/main" id="{617960E9-3FAE-66D5-8CA3-9FC0A50DA129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88836693-8EA1-2349-641D-3237C2DB9128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D9845E77-EA64-6EF6-4445-4ECA9712B6D0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3" name="Google Shape;327;p26">
            <a:extLst>
              <a:ext uri="{FF2B5EF4-FFF2-40B4-BE49-F238E27FC236}">
                <a16:creationId xmlns:a16="http://schemas.microsoft.com/office/drawing/2014/main" id="{3DF8EDFA-7654-6E76-8A66-B615CC4942E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19500" y="1612900"/>
            <a:ext cx="5708650" cy="903288"/>
          </a:xfrm>
        </p:spPr>
        <p:txBody>
          <a:bodyPr lIns="91425" tIns="91425" rIns="91425" bIns="91425" anchor="b"/>
          <a:lstStyle/>
          <a:p>
            <a:pPr algn="ctr"/>
            <a:r>
              <a:rPr lang="pt-BR" altLang="pt-BR" sz="2800">
                <a:latin typeface="Montserrat" panose="00000500000000000000" pitchFamily="2" charset="0"/>
              </a:rPr>
              <a:t>Dê um peixe a um homem e você o alimentará por um dia.</a:t>
            </a:r>
          </a:p>
        </p:txBody>
      </p:sp>
      <p:pic>
        <p:nvPicPr>
          <p:cNvPr id="4" name="Gráfico 3" descr="Peixe">
            <a:extLst>
              <a:ext uri="{FF2B5EF4-FFF2-40B4-BE49-F238E27FC236}">
                <a16:creationId xmlns:a16="http://schemas.microsoft.com/office/drawing/2014/main" id="{7CCF04D6-6DFB-79B4-49AA-DCB4401564F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64250" y="1036638"/>
            <a:ext cx="723900" cy="723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" name="Google Shape;327;p26">
            <a:extLst>
              <a:ext uri="{FF2B5EF4-FFF2-40B4-BE49-F238E27FC236}">
                <a16:creationId xmlns:a16="http://schemas.microsoft.com/office/drawing/2014/main" id="{14FE126C-C8F1-16B2-CE94-DB0A57B2224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22738" y="4146550"/>
            <a:ext cx="5330825" cy="903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>
                <a:latin typeface="Montserrat" panose="00000500000000000000" pitchFamily="2" charset="0"/>
                <a:ea typeface="Nixie One"/>
                <a:cs typeface="Nixie One"/>
                <a:sym typeface="Nixie One"/>
              </a:rPr>
              <a:t>Ensine-o a pescar e você o alimentará por toda a vida.</a:t>
            </a: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D4776A1E-017B-BF35-892B-E80893FC409E}"/>
              </a:ext>
            </a:extLst>
          </p:cNvPr>
          <p:cNvSpPr txBox="1"/>
          <p:nvPr/>
        </p:nvSpPr>
        <p:spPr>
          <a:xfrm>
            <a:off x="930275" y="2224088"/>
            <a:ext cx="1898650" cy="83185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pt-BR" sz="2400" b="1" i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Montserrat" panose="00000500000000000000" pitchFamily="2" charset="0"/>
              </a:rPr>
              <a:t>Provérbio chinês</a:t>
            </a:r>
          </a:p>
        </p:txBody>
      </p:sp>
      <p:sp>
        <p:nvSpPr>
          <p:cNvPr id="19" name="Círculo: Vazio 18">
            <a:extLst>
              <a:ext uri="{FF2B5EF4-FFF2-40B4-BE49-F238E27FC236}">
                <a16:creationId xmlns:a16="http://schemas.microsoft.com/office/drawing/2014/main" id="{A2867A07-E0C0-72CE-7227-1EE3DC98A428}"/>
              </a:ext>
            </a:extLst>
          </p:cNvPr>
          <p:cNvSpPr/>
          <p:nvPr/>
        </p:nvSpPr>
        <p:spPr>
          <a:xfrm>
            <a:off x="567376" y="1238445"/>
            <a:ext cx="2705733" cy="2756853"/>
          </a:xfrm>
          <a:prstGeom prst="donut">
            <a:avLst>
              <a:gd name="adj" fmla="val 6506"/>
            </a:avLst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pic>
        <p:nvPicPr>
          <p:cNvPr id="38923" name="Picture 25" descr="blue waves on a white background with a white top">
            <a:extLst>
              <a:ext uri="{FF2B5EF4-FFF2-40B4-BE49-F238E27FC236}">
                <a16:creationId xmlns:a16="http://schemas.microsoft.com/office/drawing/2014/main" id="{B3C76546-C75A-BA33-A972-CA8624475D5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0300" b="11140"/>
          <a:stretch>
            <a:fillRect/>
          </a:stretch>
        </p:blipFill>
        <p:spPr bwMode="auto">
          <a:xfrm>
            <a:off x="0" y="5022850"/>
            <a:ext cx="2962275" cy="143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8" name="Agrupar 17">
            <a:extLst>
              <a:ext uri="{FF2B5EF4-FFF2-40B4-BE49-F238E27FC236}">
                <a16:creationId xmlns:a16="http://schemas.microsoft.com/office/drawing/2014/main" id="{1D237EB8-6689-E567-F0CE-B30745248D04}"/>
              </a:ext>
            </a:extLst>
          </p:cNvPr>
          <p:cNvGrpSpPr>
            <a:grpSpLocks/>
          </p:cNvGrpSpPr>
          <p:nvPr/>
        </p:nvGrpSpPr>
        <p:grpSpPr bwMode="auto">
          <a:xfrm>
            <a:off x="4557713" y="2714625"/>
            <a:ext cx="3736975" cy="1446213"/>
            <a:chOff x="4652963" y="2968625"/>
            <a:chExt cx="3738562" cy="1446213"/>
          </a:xfrm>
        </p:grpSpPr>
        <p:pic>
          <p:nvPicPr>
            <p:cNvPr id="38930" name="Gráfico 4" descr="Pesca">
              <a:extLst>
                <a:ext uri="{FF2B5EF4-FFF2-40B4-BE49-F238E27FC236}">
                  <a16:creationId xmlns:a16="http://schemas.microsoft.com/office/drawing/2014/main" id="{88F2EA30-751A-8912-9B2A-17093C90BFD6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181850" y="3086100"/>
              <a:ext cx="1209675" cy="12096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38931" name="Gráfico 5" descr="Peixe">
              <a:extLst>
                <a:ext uri="{FF2B5EF4-FFF2-40B4-BE49-F238E27FC236}">
                  <a16:creationId xmlns:a16="http://schemas.microsoft.com/office/drawing/2014/main" id="{0489EB9A-8556-5626-244E-8F1A7986127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435725" y="3086100"/>
              <a:ext cx="723900" cy="7239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38932" name="Gráfico 7" descr="Peixe">
              <a:extLst>
                <a:ext uri="{FF2B5EF4-FFF2-40B4-BE49-F238E27FC236}">
                  <a16:creationId xmlns:a16="http://schemas.microsoft.com/office/drawing/2014/main" id="{379DE192-7D68-337C-F355-0881853528C4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52963" y="3197225"/>
              <a:ext cx="723900" cy="7223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38933" name="Gráfico 9" descr="Peixe">
              <a:extLst>
                <a:ext uri="{FF2B5EF4-FFF2-40B4-BE49-F238E27FC236}">
                  <a16:creationId xmlns:a16="http://schemas.microsoft.com/office/drawing/2014/main" id="{C8A899BD-F2B8-7706-0C8B-C21D2D49104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476875" y="3402013"/>
              <a:ext cx="722313" cy="7223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38934" name="Gráfico 12" descr="Peixe">
              <a:extLst>
                <a:ext uri="{FF2B5EF4-FFF2-40B4-BE49-F238E27FC236}">
                  <a16:creationId xmlns:a16="http://schemas.microsoft.com/office/drawing/2014/main" id="{C99460CA-2D1B-B76D-4590-760BB52B30C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730750" y="3690938"/>
              <a:ext cx="722313" cy="7239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38935" name="Gráfico 13" descr="Peixe">
              <a:extLst>
                <a:ext uri="{FF2B5EF4-FFF2-40B4-BE49-F238E27FC236}">
                  <a16:creationId xmlns:a16="http://schemas.microsoft.com/office/drawing/2014/main" id="{6203F904-EC91-B921-0946-293C125270E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530850" y="2968625"/>
              <a:ext cx="723900" cy="7223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38936" name="Gráfico 14" descr="Peixe">
              <a:extLst>
                <a:ext uri="{FF2B5EF4-FFF2-40B4-BE49-F238E27FC236}">
                  <a16:creationId xmlns:a16="http://schemas.microsoft.com/office/drawing/2014/main" id="{86ECDCDC-9E7F-AEE8-4061-5A886D657D7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308725" y="3571875"/>
              <a:ext cx="722313" cy="7239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38925" name="Picture 25" descr="blue waves on a white background with a white top">
            <a:extLst>
              <a:ext uri="{FF2B5EF4-FFF2-40B4-BE49-F238E27FC236}">
                <a16:creationId xmlns:a16="http://schemas.microsoft.com/office/drawing/2014/main" id="{ADFC4262-8983-B868-A737-571215F8C2B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0300" b="11140"/>
          <a:stretch>
            <a:fillRect/>
          </a:stretch>
        </p:blipFill>
        <p:spPr bwMode="auto">
          <a:xfrm>
            <a:off x="2898775" y="5022850"/>
            <a:ext cx="2962275" cy="143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8926" name="Picture 25" descr="blue waves on a white background with a white top">
            <a:extLst>
              <a:ext uri="{FF2B5EF4-FFF2-40B4-BE49-F238E27FC236}">
                <a16:creationId xmlns:a16="http://schemas.microsoft.com/office/drawing/2014/main" id="{B01046FA-D404-7A4C-7B2D-90CD0931D1E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0300" b="11140"/>
          <a:stretch>
            <a:fillRect/>
          </a:stretch>
        </p:blipFill>
        <p:spPr bwMode="auto">
          <a:xfrm>
            <a:off x="5645150" y="5014913"/>
            <a:ext cx="2962275" cy="143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8927" name="Picture 25" descr="blue waves on a white background with a white top">
            <a:extLst>
              <a:ext uri="{FF2B5EF4-FFF2-40B4-BE49-F238E27FC236}">
                <a16:creationId xmlns:a16="http://schemas.microsoft.com/office/drawing/2014/main" id="{8853DA27-C7A1-5DD2-49BF-177E291481A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0300" b="11140"/>
          <a:stretch>
            <a:fillRect/>
          </a:stretch>
        </p:blipFill>
        <p:spPr bwMode="auto">
          <a:xfrm>
            <a:off x="8388350" y="5029200"/>
            <a:ext cx="2963863" cy="143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8928" name="Picture 25" descr="blue waves on a white background with a white top">
            <a:extLst>
              <a:ext uri="{FF2B5EF4-FFF2-40B4-BE49-F238E27FC236}">
                <a16:creationId xmlns:a16="http://schemas.microsoft.com/office/drawing/2014/main" id="{D9DECFF1-02B0-6CAE-36DB-DBFC7AD4023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0300" r="66554" b="11140"/>
          <a:stretch>
            <a:fillRect/>
          </a:stretch>
        </p:blipFill>
        <p:spPr bwMode="auto">
          <a:xfrm>
            <a:off x="11201400" y="5019675"/>
            <a:ext cx="990600" cy="143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813A435D-CABD-8A72-C860-0083C5F526D2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solidFill>
                  <a:schemeClr val="bg1"/>
                </a:solidFill>
                <a:latin typeface="Garamond" panose="02020404030301010803" pitchFamily="18" charset="0"/>
              </a:rPr>
              <a:t>O trabalho da SSVP</a:t>
            </a:r>
            <a:endParaRPr lang="pt-BR" sz="28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3" grpId="1"/>
      <p:bldP spid="16" grpId="0"/>
      <p:bldP spid="16" grpId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4B69E66F-988A-A66E-5657-C228A1AA5CD1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/>
          </a:p>
        </p:txBody>
      </p:sp>
      <p:sp>
        <p:nvSpPr>
          <p:cNvPr id="22531" name="Título 1">
            <a:extLst>
              <a:ext uri="{FF2B5EF4-FFF2-40B4-BE49-F238E27FC236}">
                <a16:creationId xmlns:a16="http://schemas.microsoft.com/office/drawing/2014/main" id="{E1FF942E-52FF-B852-B72B-129AC796043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638" y="2962275"/>
            <a:ext cx="6705600" cy="1717675"/>
          </a:xfrm>
        </p:spPr>
        <p:txBody>
          <a:bodyPr/>
          <a:lstStyle/>
          <a:p>
            <a:pPr eaLnBrk="1" hangingPunct="1"/>
            <a:r>
              <a:rPr lang="pt-BR" altLang="pt-BR" sz="4800" b="1">
                <a:solidFill>
                  <a:srgbClr val="0053A1"/>
                </a:solidFill>
                <a:latin typeface="Garamond" panose="02020404030301010803" pitchFamily="18" charset="0"/>
                <a:cs typeface="Arial" panose="020B0604020202020204" pitchFamily="34" charset="0"/>
              </a:rPr>
              <a:t>e</a:t>
            </a:r>
            <a:endParaRPr lang="pt-BR" altLang="pt-BR" sz="4800" b="1">
              <a:latin typeface="Garamond" panose="02020404030301010803" pitchFamily="18" charset="0"/>
            </a:endParaRPr>
          </a:p>
        </p:txBody>
      </p:sp>
      <p:grpSp>
        <p:nvGrpSpPr>
          <p:cNvPr id="22532" name="Agrupar 10">
            <a:extLst>
              <a:ext uri="{FF2B5EF4-FFF2-40B4-BE49-F238E27FC236}">
                <a16:creationId xmlns:a16="http://schemas.microsoft.com/office/drawing/2014/main" id="{8FE4A394-BA6F-54CC-4E48-D40828C7965E}"/>
              </a:ext>
            </a:extLst>
          </p:cNvPr>
          <p:cNvGrpSpPr>
            <a:grpSpLocks/>
          </p:cNvGrpSpPr>
          <p:nvPr/>
        </p:nvGrpSpPr>
        <p:grpSpPr bwMode="auto">
          <a:xfrm rot="5400000">
            <a:off x="4621213" y="3313112"/>
            <a:ext cx="6858000" cy="231775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498E348B-1636-78A3-0C0B-554030BB3DBE}"/>
                </a:ext>
              </a:extLst>
            </p:cNvPr>
            <p:cNvSpPr/>
            <p:nvPr/>
          </p:nvSpPr>
          <p:spPr>
            <a:xfrm>
              <a:off x="0" y="6378264"/>
              <a:ext cx="12192000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22537" name="Agrupar 12">
              <a:extLst>
                <a:ext uri="{FF2B5EF4-FFF2-40B4-BE49-F238E27FC236}">
                  <a16:creationId xmlns:a16="http://schemas.microsoft.com/office/drawing/2014/main" id="{25CF1975-264D-D7E1-EEBC-90B6864BBCF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FEDED711-D0DB-7FF0-CE89-B0002F93BDA4}"/>
                  </a:ext>
                </a:extLst>
              </p:cNvPr>
              <p:cNvSpPr/>
              <p:nvPr/>
            </p:nvSpPr>
            <p:spPr>
              <a:xfrm>
                <a:off x="0" y="6273211"/>
                <a:ext cx="6096000" cy="186455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69DE304E-E35F-BCA1-75CC-AE8DFF760D6C}"/>
                  </a:ext>
                </a:extLst>
              </p:cNvPr>
              <p:cNvSpPr/>
              <p:nvPr/>
            </p:nvSpPr>
            <p:spPr>
              <a:xfrm>
                <a:off x="6096000" y="6273211"/>
                <a:ext cx="6096000" cy="186455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3" name="Retângulo 2">
            <a:extLst>
              <a:ext uri="{FF2B5EF4-FFF2-40B4-BE49-F238E27FC236}">
                <a16:creationId xmlns:a16="http://schemas.microsoft.com/office/drawing/2014/main" id="{AE3EF2E6-3120-3155-0D30-D59B03361713}"/>
              </a:ext>
            </a:extLst>
          </p:cNvPr>
          <p:cNvSpPr/>
          <p:nvPr/>
        </p:nvSpPr>
        <p:spPr>
          <a:xfrm>
            <a:off x="8126413" y="0"/>
            <a:ext cx="4065587" cy="685800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/>
          </a:p>
        </p:txBody>
      </p:sp>
      <p:pic>
        <p:nvPicPr>
          <p:cNvPr id="22534" name="Imagem 15">
            <a:extLst>
              <a:ext uri="{FF2B5EF4-FFF2-40B4-BE49-F238E27FC236}">
                <a16:creationId xmlns:a16="http://schemas.microsoft.com/office/drawing/2014/main" id="{A080F61E-0AB5-E6F5-2A1F-FD9CD9CF11A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37588" y="2082800"/>
            <a:ext cx="3043237" cy="3060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0138A70C-00CB-14AB-60FC-A38A59B32578}"/>
              </a:ext>
            </a:extLst>
          </p:cNvPr>
          <p:cNvSpPr txBox="1">
            <a:spLocks/>
          </p:cNvSpPr>
          <p:nvPr/>
        </p:nvSpPr>
        <p:spPr>
          <a:xfrm>
            <a:off x="122238" y="3143250"/>
            <a:ext cx="7491412" cy="939800"/>
          </a:xfrm>
          <a:prstGeom prst="rect">
            <a:avLst/>
          </a:prstGeom>
        </p:spPr>
        <p:txBody>
          <a:bodyPr anchor="b"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 fontAlgn="auto">
              <a:spcAft>
                <a:spcPts val="0"/>
              </a:spcAft>
              <a:defRPr/>
            </a:pPr>
            <a:r>
              <a:rPr lang="pt-BR" sz="80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</a:rPr>
              <a:t>DICA </a:t>
            </a:r>
          </a:p>
          <a:p>
            <a:pPr algn="ctr" fontAlgn="auto">
              <a:spcAft>
                <a:spcPts val="0"/>
              </a:spcAft>
              <a:defRPr/>
            </a:pPr>
            <a:r>
              <a:rPr lang="pt-BR" sz="80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</a:rPr>
              <a:t>IMPORTANTE</a:t>
            </a: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986" name="Imagem 4">
            <a:extLst>
              <a:ext uri="{FF2B5EF4-FFF2-40B4-BE49-F238E27FC236}">
                <a16:creationId xmlns:a16="http://schemas.microsoft.com/office/drawing/2014/main" id="{7EA3D087-C293-334A-8858-852AF4C8FD4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41987" name="Agrupar 9">
            <a:extLst>
              <a:ext uri="{FF2B5EF4-FFF2-40B4-BE49-F238E27FC236}">
                <a16:creationId xmlns:a16="http://schemas.microsoft.com/office/drawing/2014/main" id="{B6037A9F-E479-3163-6B52-F2D19B8B32F3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22F38E3E-F42C-98A2-DE75-E463236F0FC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41994" name="Agrupar 11">
              <a:extLst>
                <a:ext uri="{FF2B5EF4-FFF2-40B4-BE49-F238E27FC236}">
                  <a16:creationId xmlns:a16="http://schemas.microsoft.com/office/drawing/2014/main" id="{BBB6B450-45A0-7E45-FB5F-983EDB07D4E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A36F46AF-5ACC-CC29-CD17-5399AC53B5FE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09A3E0D-D81B-6363-07E3-84F975B6A4A5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8A6702A4-8A79-EAAE-055E-4072F2621C46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3" name="Google Shape;233;p18">
            <a:extLst>
              <a:ext uri="{FF2B5EF4-FFF2-40B4-BE49-F238E27FC236}">
                <a16:creationId xmlns:a16="http://schemas.microsoft.com/office/drawing/2014/main" id="{1C6A9DE0-A73B-BD0D-2A83-0E7260E590C1}"/>
              </a:ext>
            </a:extLst>
          </p:cNvPr>
          <p:cNvSpPr txBox="1">
            <a:spLocks/>
          </p:cNvSpPr>
          <p:nvPr/>
        </p:nvSpPr>
        <p:spPr bwMode="auto">
          <a:xfrm>
            <a:off x="463550" y="1765300"/>
            <a:ext cx="10326688" cy="4562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762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buFont typeface="Arial" panose="020B0604020202020204" pitchFamily="34" charset="0"/>
              <a:buNone/>
            </a:pPr>
            <a:endParaRPr lang="pt-BR" altLang="pt-BR" sz="200">
              <a:latin typeface="Montserrat" panose="00000500000000000000" pitchFamily="2" charset="0"/>
            </a:endParaRPr>
          </a:p>
          <a:p>
            <a:pPr algn="just">
              <a:buFont typeface="Arial" panose="020B0604020202020204" pitchFamily="34" charset="0"/>
              <a:buNone/>
            </a:pPr>
            <a:r>
              <a:rPr lang="pt-BR" altLang="pt-BR" sz="3200" b="1">
                <a:solidFill>
                  <a:srgbClr val="FF0000"/>
                </a:solidFill>
                <a:latin typeface="Montserrat" panose="00000500000000000000" pitchFamily="2" charset="0"/>
              </a:rPr>
              <a:t>Podemos orientar, ensinar, mostrar, mas é preciso, antes de tudo, respeitar seus desejos, suas vontades, seu modo de vida.</a:t>
            </a:r>
          </a:p>
          <a:p>
            <a:pPr algn="just">
              <a:buFont typeface="Arial" panose="020B0604020202020204" pitchFamily="34" charset="0"/>
              <a:buNone/>
            </a:pPr>
            <a:r>
              <a:rPr lang="pt-BR" altLang="pt-BR" sz="3200">
                <a:latin typeface="Montserrat" panose="00000500000000000000" pitchFamily="2" charset="0"/>
              </a:rPr>
              <a:t>Eles são os </a:t>
            </a:r>
            <a:r>
              <a:rPr lang="pt-BR" altLang="pt-BR" sz="3200" b="1">
                <a:latin typeface="Montserrat" panose="00000500000000000000" pitchFamily="2" charset="0"/>
              </a:rPr>
              <a:t>mestres</a:t>
            </a:r>
            <a:r>
              <a:rPr lang="pt-BR" altLang="pt-BR" sz="3200">
                <a:latin typeface="Montserrat" panose="00000500000000000000" pitchFamily="2" charset="0"/>
              </a:rPr>
              <a:t>, nós somos seus servidores! 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A397E7BE-9060-A5D7-6D24-5516DD0BC38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24213" y="3860800"/>
            <a:ext cx="4468812" cy="2493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1991" name="CaixaDeTexto 7">
            <a:extLst>
              <a:ext uri="{FF2B5EF4-FFF2-40B4-BE49-F238E27FC236}">
                <a16:creationId xmlns:a16="http://schemas.microsoft.com/office/drawing/2014/main" id="{75AA224B-7E98-287A-0B19-DBBE51D9597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63550" y="1057275"/>
            <a:ext cx="6105525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600" b="1">
                <a:solidFill>
                  <a:schemeClr val="accent1"/>
                </a:solidFill>
                <a:latin typeface="Garamond" panose="02020404030301010803" pitchFamily="18" charset="0"/>
              </a:rPr>
              <a:t>Respeito aos assistidos! </a:t>
            </a:r>
          </a:p>
        </p:txBody>
      </p:sp>
      <p:sp>
        <p:nvSpPr>
          <p:cNvPr id="10" name="Retângulo 9">
            <a:extLst>
              <a:ext uri="{FF2B5EF4-FFF2-40B4-BE49-F238E27FC236}">
                <a16:creationId xmlns:a16="http://schemas.microsoft.com/office/drawing/2014/main" id="{9F2250FD-F77F-C265-1318-94C9B4A066A0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solidFill>
                  <a:schemeClr val="bg1"/>
                </a:solidFill>
                <a:latin typeface="Garamond" panose="02020404030301010803" pitchFamily="18" charset="0"/>
              </a:rPr>
              <a:t>O trabalho da SSVP</a:t>
            </a:r>
            <a:endParaRPr lang="pt-BR" sz="28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0" name="Imagem 4">
            <a:extLst>
              <a:ext uri="{FF2B5EF4-FFF2-40B4-BE49-F238E27FC236}">
                <a16:creationId xmlns:a16="http://schemas.microsoft.com/office/drawing/2014/main" id="{83DB5DB8-CEEF-EE66-35FD-1D22428A9D5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43011" name="Agrupar 9">
            <a:extLst>
              <a:ext uri="{FF2B5EF4-FFF2-40B4-BE49-F238E27FC236}">
                <a16:creationId xmlns:a16="http://schemas.microsoft.com/office/drawing/2014/main" id="{3DE63D19-F53F-2EB3-EA02-B8F9AA7C9AAA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4045A676-7ABD-F63B-1082-9E7E914411B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43021" name="Agrupar 11">
              <a:extLst>
                <a:ext uri="{FF2B5EF4-FFF2-40B4-BE49-F238E27FC236}">
                  <a16:creationId xmlns:a16="http://schemas.microsoft.com/office/drawing/2014/main" id="{D39D8BEE-C6CC-FFDD-0913-B1726E1169D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263E79A1-2BC1-6B7A-A463-D40DF437BCFD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0BF9F41B-2E6C-93F1-586E-777F262E70C2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FAC215F7-94A7-9368-AE2B-4DF727D95122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43013" name="Google Shape;218;p16">
            <a:extLst>
              <a:ext uri="{FF2B5EF4-FFF2-40B4-BE49-F238E27FC236}">
                <a16:creationId xmlns:a16="http://schemas.microsoft.com/office/drawing/2014/main" id="{BE8D4032-E209-C4C0-65E5-E7F2B62C5E02}"/>
              </a:ext>
            </a:extLst>
          </p:cNvPr>
          <p:cNvSpPr txBox="1">
            <a:spLocks/>
          </p:cNvSpPr>
          <p:nvPr/>
        </p:nvSpPr>
        <p:spPr bwMode="auto">
          <a:xfrm>
            <a:off x="3681413" y="2859088"/>
            <a:ext cx="5597525" cy="1160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pt-BR" altLang="pt-BR" sz="4400" b="1">
                <a:solidFill>
                  <a:srgbClr val="0070C0"/>
                </a:solidFill>
                <a:latin typeface="Garamond" panose="02020404030301010803" pitchFamily="18" charset="0"/>
              </a:rPr>
              <a:t>Regra da SSVP</a:t>
            </a:r>
          </a:p>
        </p:txBody>
      </p:sp>
      <p:sp>
        <p:nvSpPr>
          <p:cNvPr id="43014" name="Google Shape;220;p16">
            <a:extLst>
              <a:ext uri="{FF2B5EF4-FFF2-40B4-BE49-F238E27FC236}">
                <a16:creationId xmlns:a16="http://schemas.microsoft.com/office/drawing/2014/main" id="{5ED43724-81E2-0FF3-26DB-EA42CC964A4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992688" y="801688"/>
            <a:ext cx="2974975" cy="1990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9600">
                <a:solidFill>
                  <a:srgbClr val="92D050"/>
                </a:solidFill>
                <a:latin typeface="appleberry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3</a:t>
            </a:r>
          </a:p>
        </p:txBody>
      </p:sp>
      <p:sp>
        <p:nvSpPr>
          <p:cNvPr id="3" name="Círculo: Vazio 2">
            <a:extLst>
              <a:ext uri="{FF2B5EF4-FFF2-40B4-BE49-F238E27FC236}">
                <a16:creationId xmlns:a16="http://schemas.microsoft.com/office/drawing/2014/main" id="{6BF2AD22-D512-7CC6-A768-D651C8CC8A29}"/>
              </a:ext>
            </a:extLst>
          </p:cNvPr>
          <p:cNvSpPr/>
          <p:nvPr/>
        </p:nvSpPr>
        <p:spPr>
          <a:xfrm>
            <a:off x="5375529" y="1043110"/>
            <a:ext cx="2207959" cy="2089151"/>
          </a:xfrm>
          <a:prstGeom prst="donut">
            <a:avLst>
              <a:gd name="adj" fmla="val 6506"/>
            </a:avLst>
          </a:prstGeom>
          <a:solidFill>
            <a:srgbClr val="7030A0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40C315F9-BFF9-9CC9-A970-5C4AE33CE3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98500" y="1160463"/>
            <a:ext cx="3128963" cy="4678362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BE153E79-171A-38D0-B54A-2BD91B6058B0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034" name="Imagem 4">
            <a:extLst>
              <a:ext uri="{FF2B5EF4-FFF2-40B4-BE49-F238E27FC236}">
                <a16:creationId xmlns:a16="http://schemas.microsoft.com/office/drawing/2014/main" id="{AFB260E6-094F-5E89-AF08-078226ED104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AF9D6138-F6F9-0AB6-3B9B-20803F26C9A2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A Regra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44036" name="Agrupar 9">
            <a:extLst>
              <a:ext uri="{FF2B5EF4-FFF2-40B4-BE49-F238E27FC236}">
                <a16:creationId xmlns:a16="http://schemas.microsoft.com/office/drawing/2014/main" id="{F4528CE9-2EBF-4210-A0F8-42FE3A77DA7E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85087E43-5496-1DA9-6DC2-469EF975785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44041" name="Agrupar 11">
              <a:extLst>
                <a:ext uri="{FF2B5EF4-FFF2-40B4-BE49-F238E27FC236}">
                  <a16:creationId xmlns:a16="http://schemas.microsoft.com/office/drawing/2014/main" id="{18E2F288-7A03-CB6E-DFF1-84B3D14E5771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B672D371-685D-48CA-D00F-F174B2FECA0E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04C50EE1-A5B7-3321-0679-A46F45C6607F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60C538D6-9A38-C6E1-0186-882513350608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3" name="Google Shape;257;p20">
            <a:extLst>
              <a:ext uri="{FF2B5EF4-FFF2-40B4-BE49-F238E27FC236}">
                <a16:creationId xmlns:a16="http://schemas.microsoft.com/office/drawing/2014/main" id="{F1996CF2-3438-6517-424A-23AA4970D802}"/>
              </a:ext>
            </a:extLst>
          </p:cNvPr>
          <p:cNvSpPr txBox="1">
            <a:spLocks/>
          </p:cNvSpPr>
          <p:nvPr/>
        </p:nvSpPr>
        <p:spPr bwMode="auto">
          <a:xfrm>
            <a:off x="844550" y="1398588"/>
            <a:ext cx="8824913" cy="4094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1143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buFont typeface="Arial" panose="020B0604020202020204" pitchFamily="34" charset="0"/>
              <a:buNone/>
            </a:pPr>
            <a:r>
              <a:rPr lang="pt-BR" altLang="pt-BR">
                <a:latin typeface="Montserrat" panose="00000500000000000000" pitchFamily="2" charset="0"/>
              </a:rPr>
              <a:t>No início da SSVP, já havia orientações por escrito, para que todo mundo agisse de modo parecido, garantindo assim, a continuação do projeto de Frederico Ozanam.</a:t>
            </a:r>
          </a:p>
          <a:p>
            <a:pPr algn="just">
              <a:buFont typeface="Arial" panose="020B0604020202020204" pitchFamily="34" charset="0"/>
              <a:buNone/>
            </a:pPr>
            <a:endParaRPr lang="pt-BR" altLang="pt-BR" sz="400">
              <a:latin typeface="Montserrat" panose="00000500000000000000" pitchFamily="2" charset="0"/>
            </a:endParaRPr>
          </a:p>
          <a:p>
            <a:pPr algn="just">
              <a:buFont typeface="Arial" panose="020B0604020202020204" pitchFamily="34" charset="0"/>
              <a:buNone/>
            </a:pPr>
            <a:r>
              <a:rPr lang="pt-BR" altLang="pt-BR" b="1">
                <a:solidFill>
                  <a:srgbClr val="FF0000"/>
                </a:solidFill>
                <a:latin typeface="Montserrat" panose="00000500000000000000" pitchFamily="2" charset="0"/>
              </a:rPr>
              <a:t>Não podemos descumprir a Regra da SSVP.</a:t>
            </a:r>
          </a:p>
          <a:p>
            <a:pPr algn="just">
              <a:buFont typeface="Arial" panose="020B0604020202020204" pitchFamily="34" charset="0"/>
              <a:buNone/>
            </a:pPr>
            <a:endParaRPr lang="pt-BR" altLang="pt-BR" sz="100">
              <a:latin typeface="Montserrat" panose="00000500000000000000" pitchFamily="2" charset="0"/>
            </a:endParaRPr>
          </a:p>
          <a:p>
            <a:pPr algn="just">
              <a:buFont typeface="Arial" panose="020B0604020202020204" pitchFamily="34" charset="0"/>
              <a:buNone/>
            </a:pPr>
            <a:r>
              <a:rPr lang="pt-BR" altLang="pt-BR">
                <a:latin typeface="Montserrat" panose="00000500000000000000" pitchFamily="2" charset="0"/>
              </a:rPr>
              <a:t>A Regra da SSVP é sempre atualizada.</a:t>
            </a:r>
          </a:p>
        </p:txBody>
      </p:sp>
      <p:pic>
        <p:nvPicPr>
          <p:cNvPr id="26638" name="Picture 14" descr="Fundadores - SSVP - SSVP | CMBH">
            <a:extLst>
              <a:ext uri="{FF2B5EF4-FFF2-40B4-BE49-F238E27FC236}">
                <a16:creationId xmlns:a16="http://schemas.microsoft.com/office/drawing/2014/main" id="{E7236CE5-3C7F-2A64-027F-FED0C46430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7F7F7"/>
              </a:clrFrom>
              <a:clrTo>
                <a:srgbClr val="F7F7F7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51500" y="4110038"/>
            <a:ext cx="6540500" cy="2733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utoUpdateAnimBg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058" name="Imagem 4">
            <a:extLst>
              <a:ext uri="{FF2B5EF4-FFF2-40B4-BE49-F238E27FC236}">
                <a16:creationId xmlns:a16="http://schemas.microsoft.com/office/drawing/2014/main" id="{8313E687-2FDB-5FA4-B215-479B1E4FA15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45059" name="Agrupar 9">
            <a:extLst>
              <a:ext uri="{FF2B5EF4-FFF2-40B4-BE49-F238E27FC236}">
                <a16:creationId xmlns:a16="http://schemas.microsoft.com/office/drawing/2014/main" id="{6818E014-8B9B-CB13-3629-6A9869A796BE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1B9F4B40-0ABA-8D99-EA1F-6B8BCC7E6E51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45064" name="Agrupar 11">
              <a:extLst>
                <a:ext uri="{FF2B5EF4-FFF2-40B4-BE49-F238E27FC236}">
                  <a16:creationId xmlns:a16="http://schemas.microsoft.com/office/drawing/2014/main" id="{15586CE2-9F41-1BDB-549F-88EA97E1A96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F3B0D46-1040-83BE-B6C8-A9157B4FD5FC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FFBE1B89-09C0-915A-E6F4-DD5DB6D9DB42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graphicFrame>
        <p:nvGraphicFramePr>
          <p:cNvPr id="4" name="Diagrama 3">
            <a:extLst>
              <a:ext uri="{FF2B5EF4-FFF2-40B4-BE49-F238E27FC236}">
                <a16:creationId xmlns:a16="http://schemas.microsoft.com/office/drawing/2014/main" id="{BFEC5830-2536-A7A4-EF0C-082AFA59EAD2}"/>
              </a:ext>
            </a:extLst>
          </p:cNvPr>
          <p:cNvGraphicFramePr/>
          <p:nvPr/>
        </p:nvGraphicFramePr>
        <p:xfrm>
          <a:off x="576774" y="1400419"/>
          <a:ext cx="9776583" cy="500514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3" name="CaixaDeTexto 2">
            <a:extLst>
              <a:ext uri="{FF2B5EF4-FFF2-40B4-BE49-F238E27FC236}">
                <a16:creationId xmlns:a16="http://schemas.microsoft.com/office/drawing/2014/main" id="{C10D035A-6E75-1323-5505-E622BA8C994B}"/>
              </a:ext>
            </a:extLst>
          </p:cNvPr>
          <p:cNvSpPr txBox="1"/>
          <p:nvPr/>
        </p:nvSpPr>
        <p:spPr>
          <a:xfrm>
            <a:off x="-379413" y="981075"/>
            <a:ext cx="6105526" cy="6461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3600" b="1" dirty="0"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O que têm na Regra:</a:t>
            </a:r>
            <a:endParaRPr lang="pt-BR" sz="3600" b="1" dirty="0"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5" name="Retângulo 4">
            <a:extLst>
              <a:ext uri="{FF2B5EF4-FFF2-40B4-BE49-F238E27FC236}">
                <a16:creationId xmlns:a16="http://schemas.microsoft.com/office/drawing/2014/main" id="{EB5FFEDF-83FA-07F3-EA15-F5A05E5AD050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A Regra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6082" name="Imagem 4">
            <a:extLst>
              <a:ext uri="{FF2B5EF4-FFF2-40B4-BE49-F238E27FC236}">
                <a16:creationId xmlns:a16="http://schemas.microsoft.com/office/drawing/2014/main" id="{44C0491E-AAA7-7ABF-2CD2-8532A5552B3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46083" name="Agrupar 9">
            <a:extLst>
              <a:ext uri="{FF2B5EF4-FFF2-40B4-BE49-F238E27FC236}">
                <a16:creationId xmlns:a16="http://schemas.microsoft.com/office/drawing/2014/main" id="{4DFC7F9D-D27F-4C56-033B-E06057A3BB8F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C87B0896-2E41-BF69-6102-C28580A1D08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46091" name="Agrupar 11">
              <a:extLst>
                <a:ext uri="{FF2B5EF4-FFF2-40B4-BE49-F238E27FC236}">
                  <a16:creationId xmlns:a16="http://schemas.microsoft.com/office/drawing/2014/main" id="{16D15F0C-A045-4F04-6AD8-39148F8F5F0C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BD24CDB5-F0A7-14A1-C8FA-C1B1650DFD30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CD307CFF-49D6-BB5E-F55B-C24CE6339150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46084" name="Google Shape;218;p16">
            <a:extLst>
              <a:ext uri="{FF2B5EF4-FFF2-40B4-BE49-F238E27FC236}">
                <a16:creationId xmlns:a16="http://schemas.microsoft.com/office/drawing/2014/main" id="{0564E571-54BC-DA81-E8C6-82ADD3F96239}"/>
              </a:ext>
            </a:extLst>
          </p:cNvPr>
          <p:cNvSpPr txBox="1">
            <a:spLocks/>
          </p:cNvSpPr>
          <p:nvPr/>
        </p:nvSpPr>
        <p:spPr bwMode="auto">
          <a:xfrm>
            <a:off x="2967038" y="4278313"/>
            <a:ext cx="5595937" cy="1160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pt-BR" altLang="pt-BR" sz="6600" b="1">
                <a:solidFill>
                  <a:srgbClr val="0070C0"/>
                </a:solidFill>
                <a:latin typeface="Garamond" panose="02020404030301010803" pitchFamily="18" charset="0"/>
              </a:rPr>
              <a:t>O Vicentino</a:t>
            </a:r>
          </a:p>
        </p:txBody>
      </p:sp>
      <p:sp>
        <p:nvSpPr>
          <p:cNvPr id="46085" name="Google Shape;220;p16">
            <a:extLst>
              <a:ext uri="{FF2B5EF4-FFF2-40B4-BE49-F238E27FC236}">
                <a16:creationId xmlns:a16="http://schemas.microsoft.com/office/drawing/2014/main" id="{EFFC3DE2-C008-4600-73D8-E6CD0606616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76725" y="1223963"/>
            <a:ext cx="2974975" cy="1990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9600">
                <a:solidFill>
                  <a:srgbClr val="DE005A"/>
                </a:solidFill>
                <a:latin typeface="appleberry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4</a:t>
            </a:r>
          </a:p>
        </p:txBody>
      </p:sp>
      <p:sp>
        <p:nvSpPr>
          <p:cNvPr id="5" name="Círculo: Vazio 4">
            <a:extLst>
              <a:ext uri="{FF2B5EF4-FFF2-40B4-BE49-F238E27FC236}">
                <a16:creationId xmlns:a16="http://schemas.microsoft.com/office/drawing/2014/main" id="{C1314178-6B77-F605-9318-D6A1860CA64F}"/>
              </a:ext>
            </a:extLst>
          </p:cNvPr>
          <p:cNvSpPr/>
          <p:nvPr/>
        </p:nvSpPr>
        <p:spPr>
          <a:xfrm>
            <a:off x="4276909" y="895350"/>
            <a:ext cx="2975400" cy="2905855"/>
          </a:xfrm>
          <a:prstGeom prst="donut">
            <a:avLst>
              <a:gd name="adj" fmla="val 6506"/>
            </a:avLst>
          </a:prstGeom>
          <a:solidFill>
            <a:srgbClr val="00B0F0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3D2EBC1F-031C-03D0-C260-A22743F7DDE1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7106" name="Imagem 4">
            <a:extLst>
              <a:ext uri="{FF2B5EF4-FFF2-40B4-BE49-F238E27FC236}">
                <a16:creationId xmlns:a16="http://schemas.microsoft.com/office/drawing/2014/main" id="{39F89854-4615-5C28-4F98-9DB2BD4CFD3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47107" name="Agrupar 9">
            <a:extLst>
              <a:ext uri="{FF2B5EF4-FFF2-40B4-BE49-F238E27FC236}">
                <a16:creationId xmlns:a16="http://schemas.microsoft.com/office/drawing/2014/main" id="{14BE6EC2-8F15-63C4-B75C-F8B7E496D0D4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B0CE320-DD01-B417-90AA-480063573B0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47112" name="Agrupar 11">
              <a:extLst>
                <a:ext uri="{FF2B5EF4-FFF2-40B4-BE49-F238E27FC236}">
                  <a16:creationId xmlns:a16="http://schemas.microsoft.com/office/drawing/2014/main" id="{39DDB324-26E0-0228-4C0C-88AF14FBAB0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C151F609-8C64-3A48-0D6A-D0B034656C4C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0431F29A-D03E-B273-7B61-71E90B264501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47108" name="Espaço Reservado para Texto 7">
            <a:extLst>
              <a:ext uri="{FF2B5EF4-FFF2-40B4-BE49-F238E27FC236}">
                <a16:creationId xmlns:a16="http://schemas.microsoft.com/office/drawing/2014/main" id="{6A712AAC-C446-DC76-EB3A-66D5E2129F6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95800" y="2455863"/>
            <a:ext cx="6543675" cy="3097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101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  <a:buFont typeface="Varela Round" panose="00000500000000000000" pitchFamily="2" charset="-79"/>
              <a:buNone/>
            </a:pPr>
            <a:r>
              <a:rPr lang="pt-BR" altLang="pt-BR" sz="3600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Tem como alguém ser  um Vicentino/a, sem participar das </a:t>
            </a:r>
            <a:r>
              <a:rPr lang="pt-BR" altLang="pt-BR" sz="3600">
                <a:solidFill>
                  <a:srgbClr val="FF0000"/>
                </a:solidFill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reuniões da Conferência?</a:t>
            </a:r>
            <a:r>
              <a:rPr lang="pt-BR" altLang="pt-BR" sz="3600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 </a:t>
            </a:r>
          </a:p>
        </p:txBody>
      </p:sp>
      <p:pic>
        <p:nvPicPr>
          <p:cNvPr id="47109" name="Picture 2">
            <a:extLst>
              <a:ext uri="{FF2B5EF4-FFF2-40B4-BE49-F238E27FC236}">
                <a16:creationId xmlns:a16="http://schemas.microsoft.com/office/drawing/2014/main" id="{CA079E49-8B8D-C7C7-112C-474565D6966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6175" y="1857375"/>
            <a:ext cx="3349625" cy="347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4A08800F-C3FD-5773-D1E6-0FEF8B5C1396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pt-BR" altLang="pt-BR" sz="4800" b="1" dirty="0">
                <a:solidFill>
                  <a:schemeClr val="bg1"/>
                </a:solidFill>
                <a:latin typeface="Garamond" panose="02020404030301010803" pitchFamily="18" charset="0"/>
              </a:rPr>
              <a:t>O Vicentino</a:t>
            </a:r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0" name="Imagem 4">
            <a:extLst>
              <a:ext uri="{FF2B5EF4-FFF2-40B4-BE49-F238E27FC236}">
                <a16:creationId xmlns:a16="http://schemas.microsoft.com/office/drawing/2014/main" id="{AB0566F9-0288-6FCD-68F4-4828C072333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48131" name="Agrupar 9">
            <a:extLst>
              <a:ext uri="{FF2B5EF4-FFF2-40B4-BE49-F238E27FC236}">
                <a16:creationId xmlns:a16="http://schemas.microsoft.com/office/drawing/2014/main" id="{3AFC4795-901F-EBDD-C64E-575A00FED423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1AB61DDD-DACB-FDE1-B5F7-973629002BA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48139" name="Agrupar 11">
              <a:extLst>
                <a:ext uri="{FF2B5EF4-FFF2-40B4-BE49-F238E27FC236}">
                  <a16:creationId xmlns:a16="http://schemas.microsoft.com/office/drawing/2014/main" id="{94155C9A-F9C1-517D-A650-61547A3A748F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CD71E7F3-8CBF-E80D-D132-5D74A9A957F9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4D9D4FEC-26F7-DA3E-006F-CC56078437D5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pic>
        <p:nvPicPr>
          <p:cNvPr id="14" name="Imagem 13">
            <a:extLst>
              <a:ext uri="{FF2B5EF4-FFF2-40B4-BE49-F238E27FC236}">
                <a16:creationId xmlns:a16="http://schemas.microsoft.com/office/drawing/2014/main" id="{4D0F627E-0C30-C3BD-41F5-2C25AB91301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7988" y="2290763"/>
            <a:ext cx="3775075" cy="280193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56322" name="Picture 2">
            <a:extLst>
              <a:ext uri="{FF2B5EF4-FFF2-40B4-BE49-F238E27FC236}">
                <a16:creationId xmlns:a16="http://schemas.microsoft.com/office/drawing/2014/main" id="{61408304-BDB3-1E1B-08F7-C40D8CCEEE97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/>
          <a:srcRect t="10611" b="7855"/>
          <a:stretch/>
        </p:blipFill>
        <p:spPr bwMode="auto">
          <a:xfrm>
            <a:off x="7335838" y="3838575"/>
            <a:ext cx="4684712" cy="254635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graphicFrame>
        <p:nvGraphicFramePr>
          <p:cNvPr id="16" name="Diagrama 15">
            <a:extLst>
              <a:ext uri="{FF2B5EF4-FFF2-40B4-BE49-F238E27FC236}">
                <a16:creationId xmlns:a16="http://schemas.microsoft.com/office/drawing/2014/main" id="{B2E39597-1813-86C5-7714-4D689A744BCD}"/>
              </a:ext>
            </a:extLst>
          </p:cNvPr>
          <p:cNvGraphicFramePr/>
          <p:nvPr/>
        </p:nvGraphicFramePr>
        <p:xfrm>
          <a:off x="4634987" y="2343253"/>
          <a:ext cx="5402456" cy="134828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  <p:graphicFrame>
        <p:nvGraphicFramePr>
          <p:cNvPr id="17" name="Diagrama 16">
            <a:extLst>
              <a:ext uri="{FF2B5EF4-FFF2-40B4-BE49-F238E27FC236}">
                <a16:creationId xmlns:a16="http://schemas.microsoft.com/office/drawing/2014/main" id="{F64DC242-583D-46C1-70E8-5965907E4B49}"/>
              </a:ext>
            </a:extLst>
          </p:cNvPr>
          <p:cNvGraphicFramePr/>
          <p:nvPr/>
        </p:nvGraphicFramePr>
        <p:xfrm>
          <a:off x="407962" y="5092505"/>
          <a:ext cx="6260122" cy="112042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0" r:lo="rId11" r:qs="rId12" r:cs="rId13"/>
          </a:graphicData>
        </a:graphic>
      </p:graphicFrame>
      <p:sp>
        <p:nvSpPr>
          <p:cNvPr id="48136" name="CaixaDeTexto 2">
            <a:extLst>
              <a:ext uri="{FF2B5EF4-FFF2-40B4-BE49-F238E27FC236}">
                <a16:creationId xmlns:a16="http://schemas.microsoft.com/office/drawing/2014/main" id="{61C178DE-82B5-1A3A-F7CE-63123878ED0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3988" y="1230313"/>
            <a:ext cx="8836025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</a:rPr>
              <a:t>Duas principais obrigações do Vicentino:</a:t>
            </a: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04D4EDE1-B71B-ED36-354F-AF5DE7B9D642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pt-BR" altLang="pt-BR" sz="4800" b="1" dirty="0">
                <a:solidFill>
                  <a:schemeClr val="bg1"/>
                </a:solidFill>
                <a:latin typeface="Garamond" panose="02020404030301010803" pitchFamily="18" charset="0"/>
              </a:rPr>
              <a:t>O Vicentino</a:t>
            </a: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746" name="Imagem 4">
            <a:extLst>
              <a:ext uri="{FF2B5EF4-FFF2-40B4-BE49-F238E27FC236}">
                <a16:creationId xmlns:a16="http://schemas.microsoft.com/office/drawing/2014/main" id="{AC733FC0-FAC3-E552-5F05-7888CB596EB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1747" name="Agrupar 9">
            <a:extLst>
              <a:ext uri="{FF2B5EF4-FFF2-40B4-BE49-F238E27FC236}">
                <a16:creationId xmlns:a16="http://schemas.microsoft.com/office/drawing/2014/main" id="{01F5C941-C2CB-4E0E-47D6-6AAACB1A982A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4E032E85-6360-1CCB-2776-E45D2E5A72E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1754" name="Agrupar 11">
              <a:extLst>
                <a:ext uri="{FF2B5EF4-FFF2-40B4-BE49-F238E27FC236}">
                  <a16:creationId xmlns:a16="http://schemas.microsoft.com/office/drawing/2014/main" id="{E1762810-D426-EC4E-8A0F-213F3EF2520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D886A3E-6DCD-0032-11D1-A1E94234F95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9C91D50-852B-FC2C-6893-9E96AEC8EEED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10" name="Retângulo 9">
            <a:extLst>
              <a:ext uri="{FF2B5EF4-FFF2-40B4-BE49-F238E27FC236}">
                <a16:creationId xmlns:a16="http://schemas.microsoft.com/office/drawing/2014/main" id="{CF6C2CE7-914D-312F-9EF1-B5A2B3572131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Duas principais obrigações do Vicentino: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14" name="Imagem 13">
            <a:extLst>
              <a:ext uri="{FF2B5EF4-FFF2-40B4-BE49-F238E27FC236}">
                <a16:creationId xmlns:a16="http://schemas.microsoft.com/office/drawing/2014/main" id="{42EF1A98-4951-2A1E-6B69-C1C1E9502E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0550" y="1058863"/>
            <a:ext cx="3775075" cy="280193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56322" name="Picture 2">
            <a:extLst>
              <a:ext uri="{FF2B5EF4-FFF2-40B4-BE49-F238E27FC236}">
                <a16:creationId xmlns:a16="http://schemas.microsoft.com/office/drawing/2014/main" id="{F411C665-A056-28A7-3544-036FEFE0316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/>
          <a:srcRect t="10611" b="7855"/>
          <a:stretch/>
        </p:blipFill>
        <p:spPr bwMode="auto">
          <a:xfrm>
            <a:off x="6692900" y="3657600"/>
            <a:ext cx="4684713" cy="254635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graphicFrame>
        <p:nvGraphicFramePr>
          <p:cNvPr id="16" name="Diagrama 15">
            <a:extLst>
              <a:ext uri="{FF2B5EF4-FFF2-40B4-BE49-F238E27FC236}">
                <a16:creationId xmlns:a16="http://schemas.microsoft.com/office/drawing/2014/main" id="{DF0FD47D-ECAA-AF50-1D45-313A0A0F6E22}"/>
              </a:ext>
            </a:extLst>
          </p:cNvPr>
          <p:cNvGraphicFramePr/>
          <p:nvPr/>
        </p:nvGraphicFramePr>
        <p:xfrm>
          <a:off x="4276116" y="1415132"/>
          <a:ext cx="5402456" cy="134828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  <p:graphicFrame>
        <p:nvGraphicFramePr>
          <p:cNvPr id="17" name="Diagrama 16">
            <a:extLst>
              <a:ext uri="{FF2B5EF4-FFF2-40B4-BE49-F238E27FC236}">
                <a16:creationId xmlns:a16="http://schemas.microsoft.com/office/drawing/2014/main" id="{50A32698-FA9B-9684-D1C5-69F673B291FC}"/>
              </a:ext>
            </a:extLst>
          </p:cNvPr>
          <p:cNvGraphicFramePr/>
          <p:nvPr/>
        </p:nvGraphicFramePr>
        <p:xfrm>
          <a:off x="506436" y="4354562"/>
          <a:ext cx="6260122" cy="134828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0" r:lo="rId11" r:qs="rId12" r:cs="rId13"/>
          </a:graphicData>
        </a:graphic>
      </p:graphicFrame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02" name="Imagem 4">
            <a:extLst>
              <a:ext uri="{FF2B5EF4-FFF2-40B4-BE49-F238E27FC236}">
                <a16:creationId xmlns:a16="http://schemas.microsoft.com/office/drawing/2014/main" id="{86CBC7B1-AFEC-001F-4F8A-CE58DF52683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1203" name="Agrupar 9">
            <a:extLst>
              <a:ext uri="{FF2B5EF4-FFF2-40B4-BE49-F238E27FC236}">
                <a16:creationId xmlns:a16="http://schemas.microsoft.com/office/drawing/2014/main" id="{C2A14B5D-1284-3D54-DCBA-B3FE0F55C7E1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49E2A763-8004-7897-FF77-CF4D6C198E39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51212" name="Agrupar 11">
              <a:extLst>
                <a:ext uri="{FF2B5EF4-FFF2-40B4-BE49-F238E27FC236}">
                  <a16:creationId xmlns:a16="http://schemas.microsoft.com/office/drawing/2014/main" id="{8EF12712-7D7C-0D71-63C0-E3564A15B88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A89D4DA6-3C3E-30ED-9252-10AFC0985831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AE9E567F-BE0C-EC24-2117-3A39733C4AE8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C42D5018-87BC-89B3-62A5-3434F33C66BC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51205" name="Google Shape;218;p16">
            <a:extLst>
              <a:ext uri="{FF2B5EF4-FFF2-40B4-BE49-F238E27FC236}">
                <a16:creationId xmlns:a16="http://schemas.microsoft.com/office/drawing/2014/main" id="{4B33B284-F273-6F5C-37FE-4E68B5FA3FB9}"/>
              </a:ext>
            </a:extLst>
          </p:cNvPr>
          <p:cNvSpPr txBox="1">
            <a:spLocks/>
          </p:cNvSpPr>
          <p:nvPr/>
        </p:nvSpPr>
        <p:spPr bwMode="auto">
          <a:xfrm>
            <a:off x="2493963" y="3702050"/>
            <a:ext cx="7204075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pt-BR" altLang="pt-BR" sz="4800" b="1">
                <a:solidFill>
                  <a:srgbClr val="0070C0"/>
                </a:solidFill>
                <a:latin typeface="Garamond" panose="02020404030301010803" pitchFamily="18" charset="0"/>
              </a:rPr>
              <a:t>Os cargos na Conferência</a:t>
            </a:r>
          </a:p>
        </p:txBody>
      </p:sp>
      <p:sp>
        <p:nvSpPr>
          <p:cNvPr id="51206" name="Google Shape;220;p16">
            <a:extLst>
              <a:ext uri="{FF2B5EF4-FFF2-40B4-BE49-F238E27FC236}">
                <a16:creationId xmlns:a16="http://schemas.microsoft.com/office/drawing/2014/main" id="{C10A4C9E-9437-9082-1ABE-B9EE44F8B64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00563" y="1223963"/>
            <a:ext cx="2974975" cy="1990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9600">
                <a:solidFill>
                  <a:srgbClr val="FFC000"/>
                </a:solidFill>
                <a:latin typeface="appleberry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5</a:t>
            </a:r>
          </a:p>
        </p:txBody>
      </p:sp>
      <p:sp>
        <p:nvSpPr>
          <p:cNvPr id="8" name="Círculo: Vazio 7">
            <a:extLst>
              <a:ext uri="{FF2B5EF4-FFF2-40B4-BE49-F238E27FC236}">
                <a16:creationId xmlns:a16="http://schemas.microsoft.com/office/drawing/2014/main" id="{8C11A89D-46A3-531B-C699-25F655BBB9D7}"/>
              </a:ext>
            </a:extLst>
          </p:cNvPr>
          <p:cNvSpPr/>
          <p:nvPr/>
        </p:nvSpPr>
        <p:spPr>
          <a:xfrm>
            <a:off x="4616115" y="983551"/>
            <a:ext cx="2743035" cy="2753574"/>
          </a:xfrm>
          <a:prstGeom prst="donut">
            <a:avLst>
              <a:gd name="adj" fmla="val 6506"/>
            </a:avLst>
          </a:prstGeom>
          <a:solidFill>
            <a:srgbClr val="FF0066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AC83F442-6E6D-54B0-D666-B9D7229C4712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226" name="Imagem 4">
            <a:extLst>
              <a:ext uri="{FF2B5EF4-FFF2-40B4-BE49-F238E27FC236}">
                <a16:creationId xmlns:a16="http://schemas.microsoft.com/office/drawing/2014/main" id="{D0F46217-7A0D-D5D7-E951-C34BAC2A2F1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2227" name="Agrupar 9">
            <a:extLst>
              <a:ext uri="{FF2B5EF4-FFF2-40B4-BE49-F238E27FC236}">
                <a16:creationId xmlns:a16="http://schemas.microsoft.com/office/drawing/2014/main" id="{A6BD01B1-D24E-25AC-CAF5-0B7BBE5E53ED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2707631D-0BD7-742B-FDD2-815909C405B1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52233" name="Agrupar 11">
              <a:extLst>
                <a:ext uri="{FF2B5EF4-FFF2-40B4-BE49-F238E27FC236}">
                  <a16:creationId xmlns:a16="http://schemas.microsoft.com/office/drawing/2014/main" id="{2C5B2329-781C-1DF0-5995-0CC38D8DA2B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2CEAC80-9861-DF9B-84D0-EF00670939C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B86CF15-252A-EF0C-61B4-445FCD3E400D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52228" name="Retângulo 4">
            <a:extLst>
              <a:ext uri="{FF2B5EF4-FFF2-40B4-BE49-F238E27FC236}">
                <a16:creationId xmlns:a16="http://schemas.microsoft.com/office/drawing/2014/main" id="{AC934C1B-737A-666B-BD6C-B9D8D97740E0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8313" y="1073150"/>
            <a:ext cx="9299575" cy="1077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>
                <a:solidFill>
                  <a:srgbClr val="0070C0"/>
                </a:solidFill>
                <a:latin typeface="Garamond" panose="02020404030301010803" pitchFamily="18" charset="0"/>
                <a:cs typeface="Tahoma" panose="020B0604030504040204" pitchFamily="34" charset="0"/>
                <a:sym typeface="Nixie One"/>
              </a:rPr>
              <a:t>COMO SE COMPÕE A DIRETORIA DA CONFERÊNCIA?</a:t>
            </a:r>
            <a:endParaRPr lang="pt-BR" altLang="pt-BR" sz="1800" b="1">
              <a:solidFill>
                <a:srgbClr val="0070C0"/>
              </a:solidFill>
              <a:latin typeface="Garamond" panose="02020404030301010803" pitchFamily="18" charset="0"/>
              <a:cs typeface="Tahoma" panose="020B0604030504040204" pitchFamily="34" charset="0"/>
              <a:sym typeface="Nixie One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CB42059B-59E4-F802-C7A4-03E248A461D8}"/>
              </a:ext>
            </a:extLst>
          </p:cNvPr>
          <p:cNvSpPr>
            <a:spLocks noChangeArrowheads="1"/>
          </p:cNvSpPr>
          <p:nvPr/>
        </p:nvSpPr>
        <p:spPr bwMode="auto">
          <a:xfrm>
            <a:off x="3378200" y="2368550"/>
            <a:ext cx="4572000" cy="2605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Clr>
                <a:schemeClr val="tx1"/>
              </a:buClr>
              <a:buSzPct val="90000"/>
              <a:buFont typeface="Wingdings" panose="05000000000000000000" pitchFamily="2" charset="2"/>
              <a:buChar char="§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  <a:sym typeface="Nixie One"/>
              </a:rPr>
              <a:t>Presidente</a:t>
            </a:r>
          </a:p>
          <a:p>
            <a:pPr>
              <a:lnSpc>
                <a:spcPct val="150000"/>
              </a:lnSpc>
              <a:spcBef>
                <a:spcPct val="0"/>
              </a:spcBef>
              <a:buClr>
                <a:schemeClr val="tx1"/>
              </a:buClr>
              <a:buSzPct val="90000"/>
              <a:buFont typeface="Wingdings" panose="05000000000000000000" pitchFamily="2" charset="2"/>
              <a:buChar char="§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  <a:sym typeface="Nixie One"/>
              </a:rPr>
              <a:t>Vice-Presidente</a:t>
            </a:r>
          </a:p>
          <a:p>
            <a:pPr>
              <a:lnSpc>
                <a:spcPct val="150000"/>
              </a:lnSpc>
              <a:spcBef>
                <a:spcPct val="0"/>
              </a:spcBef>
              <a:buClr>
                <a:schemeClr val="tx1"/>
              </a:buClr>
              <a:buSzPct val="90000"/>
              <a:buFont typeface="Wingdings" panose="05000000000000000000" pitchFamily="2" charset="2"/>
              <a:buChar char="§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  <a:sym typeface="Nixie One"/>
              </a:rPr>
              <a:t>Secretário(s)</a:t>
            </a:r>
          </a:p>
          <a:p>
            <a:pPr>
              <a:lnSpc>
                <a:spcPct val="150000"/>
              </a:lnSpc>
              <a:spcBef>
                <a:spcPct val="0"/>
              </a:spcBef>
              <a:buClr>
                <a:schemeClr val="tx1"/>
              </a:buClr>
              <a:buSzPct val="90000"/>
              <a:buFont typeface="Wingdings" panose="05000000000000000000" pitchFamily="2" charset="2"/>
              <a:buChar char="§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  <a:sym typeface="Nixie One"/>
              </a:rPr>
              <a:t>Tesoureiro(s)</a:t>
            </a:r>
            <a:endParaRPr lang="pt-BR" altLang="pt-BR" sz="2400">
              <a:latin typeface="Montserrat" panose="00000500000000000000" pitchFamily="2" charset="0"/>
              <a:cs typeface="Tahoma" panose="020B0604030504040204" pitchFamily="34" charset="0"/>
              <a:sym typeface="Nixie One"/>
            </a:endParaRPr>
          </a:p>
        </p:txBody>
      </p:sp>
      <p:pic>
        <p:nvPicPr>
          <p:cNvPr id="57346" name="Picture 2" descr="Crianças curiosas vão melhor na escola, diz estudo – Escola de Educação  Infantil Pinguinho de Gente Itu – SP – Escolher a primeira escola não é  tarefa fácil para os pais. Pensando">
            <a:extLst>
              <a:ext uri="{FF2B5EF4-FFF2-40B4-BE49-F238E27FC236}">
                <a16:creationId xmlns:a16="http://schemas.microsoft.com/office/drawing/2014/main" id="{B161EAC1-983E-181B-670C-D707F33DC43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491413" y="3429000"/>
            <a:ext cx="4462462" cy="2900363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FD2FFF66-D991-D068-CAD0-EFDF1F55001C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Clr clrSpc="rgb" dir="cw">
                                      <p:cBhvr override="childStyle">
                                        <p:cTn id="6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7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8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anim to="1.5" calcmode="lin" valueType="num">
                                      <p:cBhvr override="childStyle">
                                        <p:cTn id="9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style.fontSize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250" name="Imagem 4">
            <a:extLst>
              <a:ext uri="{FF2B5EF4-FFF2-40B4-BE49-F238E27FC236}">
                <a16:creationId xmlns:a16="http://schemas.microsoft.com/office/drawing/2014/main" id="{0EEF8ED4-1F49-FDE2-5A9D-74C2A716D75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FFD8057A-B06E-B769-2D5E-1E5B6E63EC43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53252" name="Agrupar 9">
            <a:extLst>
              <a:ext uri="{FF2B5EF4-FFF2-40B4-BE49-F238E27FC236}">
                <a16:creationId xmlns:a16="http://schemas.microsoft.com/office/drawing/2014/main" id="{DEA00095-9122-44E5-5076-66D1F4F44047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3E8FBC53-7AD8-0B46-47ED-E6972794CF3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53258" name="Agrupar 11">
              <a:extLst>
                <a:ext uri="{FF2B5EF4-FFF2-40B4-BE49-F238E27FC236}">
                  <a16:creationId xmlns:a16="http://schemas.microsoft.com/office/drawing/2014/main" id="{5C317A99-8E5E-F8D7-AAFA-BC424863273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5351A756-B01E-701B-91E8-A6E9730043B0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86FFF284-D780-DE0A-1D0E-E5DD62BB58E9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6" name="Espaço Reservado para Texto 7">
            <a:extLst>
              <a:ext uri="{FF2B5EF4-FFF2-40B4-BE49-F238E27FC236}">
                <a16:creationId xmlns:a16="http://schemas.microsoft.com/office/drawing/2014/main" id="{4DAEB083-D847-D276-F692-F1D85C7F884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197100"/>
            <a:ext cx="7748588" cy="3289300"/>
          </a:xfrm>
          <a:prstGeom prst="rect">
            <a:avLst/>
          </a:prstGeom>
          <a:noFill/>
          <a:ln>
            <a:noFill/>
          </a:ln>
        </p:spPr>
        <p:txBody>
          <a:bodyPr lIns="91425" tIns="91425" rIns="91425" bIns="91425"/>
          <a:lstStyle>
            <a:lvl1pPr marL="457200" indent="-355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  <a:defRPr/>
            </a:pPr>
            <a:r>
              <a:rPr lang="pt-BR" altLang="pt-BR" dirty="0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O Presidente de uma Conferência é como um capitão de um time: </a:t>
            </a:r>
          </a:p>
          <a:p>
            <a:pPr marL="101600" indent="0"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  <a:buFont typeface="Arial" panose="020B0604020202020204" pitchFamily="34" charset="0"/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    lidera, mas joga junto;</a:t>
            </a:r>
          </a:p>
          <a:p>
            <a:pPr marL="101600" indent="0"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  <a:buFont typeface="Arial" panose="020B0604020202020204" pitchFamily="34" charset="0"/>
              <a:buNone/>
              <a:defRPr/>
            </a:pPr>
            <a:endParaRPr lang="pt-BR" altLang="pt-BR" dirty="0">
              <a:latin typeface="Montserrat" panose="00000500000000000000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  <a:defRPr/>
            </a:pPr>
            <a:r>
              <a:rPr lang="pt-BR" altLang="pt-BR" dirty="0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Não tem mais privilégios pelo cargo;</a:t>
            </a: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  <a:defRPr/>
            </a:pPr>
            <a:r>
              <a:rPr lang="pt-BR" altLang="pt-BR" dirty="0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Tem que dar exemplo;</a:t>
            </a:r>
            <a:endParaRPr lang="pt-BR" altLang="pt-BR" sz="600" dirty="0">
              <a:latin typeface="Montserrat" panose="00000500000000000000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id="{7B8CB6AC-8BC1-8C7B-6EF9-CFE2B0D404C2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Responsabilidades do Presidente: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62470" name="Picture 6" descr="Crianças brincando de faz de conta">
            <a:extLst>
              <a:ext uri="{FF2B5EF4-FFF2-40B4-BE49-F238E27FC236}">
                <a16:creationId xmlns:a16="http://schemas.microsoft.com/office/drawing/2014/main" id="{E8204B88-A836-2B82-F5D3-711C74568D0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/>
          <a:srcRect r="17569"/>
          <a:stretch/>
        </p:blipFill>
        <p:spPr bwMode="auto">
          <a:xfrm>
            <a:off x="7451725" y="2717800"/>
            <a:ext cx="4586288" cy="347662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53256" name="CaixaDeTexto 2">
            <a:extLst>
              <a:ext uri="{FF2B5EF4-FFF2-40B4-BE49-F238E27FC236}">
                <a16:creationId xmlns:a16="http://schemas.microsoft.com/office/drawing/2014/main" id="{944D5D49-6E0F-AE18-2F3B-94A3D45E900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0988" y="1187450"/>
            <a:ext cx="7283450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</a:rPr>
              <a:t>Responsabilidades do Presidente: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4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2000"/>
                                        <p:tgtEl>
                                          <p:spTgt spid="6247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6247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6247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274" name="Imagem 4">
            <a:extLst>
              <a:ext uri="{FF2B5EF4-FFF2-40B4-BE49-F238E27FC236}">
                <a16:creationId xmlns:a16="http://schemas.microsoft.com/office/drawing/2014/main" id="{3EFD3CF6-F1E0-796B-2B13-01E4CE3480B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6203AE6A-A067-B5AF-8602-2C488FA97B19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54276" name="Agrupar 9">
            <a:extLst>
              <a:ext uri="{FF2B5EF4-FFF2-40B4-BE49-F238E27FC236}">
                <a16:creationId xmlns:a16="http://schemas.microsoft.com/office/drawing/2014/main" id="{F5E9F752-35BA-8DD4-7289-B4694854EA7B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303CC780-9A91-89C6-E968-6508CC93006E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54281" name="Agrupar 11">
              <a:extLst>
                <a:ext uri="{FF2B5EF4-FFF2-40B4-BE49-F238E27FC236}">
                  <a16:creationId xmlns:a16="http://schemas.microsoft.com/office/drawing/2014/main" id="{FE05C721-491F-A07E-49F6-2011B3AA9D81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FFB3D38F-A14C-F2DC-67DB-47A17E9D04AE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55935A84-9570-B510-223C-14941237EB7B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54277" name="Espaço Reservado para Texto 7">
            <a:extLst>
              <a:ext uri="{FF2B5EF4-FFF2-40B4-BE49-F238E27FC236}">
                <a16:creationId xmlns:a16="http://schemas.microsoft.com/office/drawing/2014/main" id="{9DFB7131-A7E8-4190-0F43-59D34CD5571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530600" y="1481138"/>
            <a:ext cx="6880225" cy="4338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457200" indent="-355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Deve ser um incentivador para a participação de todos nas reuniões, nas </a:t>
            </a:r>
            <a:r>
              <a:rPr lang="pt-BR" altLang="pt-BR" b="1">
                <a:solidFill>
                  <a:srgbClr val="FF0000"/>
                </a:solidFill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visitas domiciliares </a:t>
            </a: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e eventos da SSVP;</a:t>
            </a: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endParaRPr lang="pt-BR" altLang="pt-BR">
              <a:latin typeface="Montserrat" panose="00000500000000000000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O presidente de uma </a:t>
            </a:r>
            <a:r>
              <a:rPr lang="pt-BR" altLang="pt-BR" b="1">
                <a:solidFill>
                  <a:srgbClr val="FF0000"/>
                </a:solidFill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Conferência</a:t>
            </a: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 é o encargo mais importante na liderança da SSVP.</a:t>
            </a:r>
            <a:endParaRPr lang="pt-BR" altLang="pt-BR">
              <a:solidFill>
                <a:srgbClr val="617A86"/>
              </a:solidFill>
              <a:latin typeface="appleberry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6F7C428E-49AA-43E8-2A94-D8AFC27859FF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Responsabilidades do Presidente: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54279" name="Picture 2" descr="Companhia De Crianças PNG , Clipart De Crianças, Compartilhe Sua Alegria,  Compartilhe Seus Problemas Imagem PNG e PSD Para Download Gratuito">
            <a:extLst>
              <a:ext uri="{FF2B5EF4-FFF2-40B4-BE49-F238E27FC236}">
                <a16:creationId xmlns:a16="http://schemas.microsoft.com/office/drawing/2014/main" id="{96C17915-BFD3-24C9-08F9-B888B54E92A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6F6F6"/>
              </a:clrFrom>
              <a:clrTo>
                <a:srgbClr val="F6F6F6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479550"/>
            <a:ext cx="4010025" cy="4010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Imagem 4">
            <a:extLst>
              <a:ext uri="{FF2B5EF4-FFF2-40B4-BE49-F238E27FC236}">
                <a16:creationId xmlns:a16="http://schemas.microsoft.com/office/drawing/2014/main" id="{10B7066E-9734-CBF8-C3FE-E4D5B3927AB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6CFB89AC-8C42-073F-A406-6FA729B88DB0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36868" name="Agrupar 9">
            <a:extLst>
              <a:ext uri="{FF2B5EF4-FFF2-40B4-BE49-F238E27FC236}">
                <a16:creationId xmlns:a16="http://schemas.microsoft.com/office/drawing/2014/main" id="{474CB73C-0039-B4F4-F4F7-91D54BD37DBD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A534166-7CC6-9A07-FCB4-7804E7E76EA0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36873" name="Agrupar 11">
              <a:extLst>
                <a:ext uri="{FF2B5EF4-FFF2-40B4-BE49-F238E27FC236}">
                  <a16:creationId xmlns:a16="http://schemas.microsoft.com/office/drawing/2014/main" id="{2B695677-A9A3-55F2-5CA6-B9181BE642C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29F9CDFD-153A-27AD-144D-484FFC6610FB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28BA0F3E-5E32-CAEB-0AD9-8FDDDF7466B0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3" name="Espaço Reservado para Texto 7">
            <a:extLst>
              <a:ext uri="{FF2B5EF4-FFF2-40B4-BE49-F238E27FC236}">
                <a16:creationId xmlns:a16="http://schemas.microsoft.com/office/drawing/2014/main" id="{0CB9A7FD-7658-B16C-D792-B3D31FA6C68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47913" y="1336675"/>
            <a:ext cx="7893050" cy="4627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457200" indent="-355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Estar sempre presente e chegar na hora;</a:t>
            </a: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Ter um roteiro definido (sequência da ata);</a:t>
            </a: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Fazer reuniões alegres e atrativas;</a:t>
            </a: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Manter trabalho em equipe; </a:t>
            </a: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Participar das reuniões do Conselho Particular.</a:t>
            </a:r>
            <a:endParaRPr lang="pt-BR" altLang="pt-BR">
              <a:solidFill>
                <a:srgbClr val="617A86"/>
              </a:solidFill>
              <a:latin typeface="appleberry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72CD5842-ED4E-447C-D05F-6F213065C315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Deveres do Presidente na reunião: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36871" name="Imagem 12">
            <a:extLst>
              <a:ext uri="{FF2B5EF4-FFF2-40B4-BE49-F238E27FC236}">
                <a16:creationId xmlns:a16="http://schemas.microsoft.com/office/drawing/2014/main" id="{F5982C8C-1100-1F1F-A2DC-CD20470E892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33375" y="893763"/>
            <a:ext cx="3886200" cy="5440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322" name="Imagem 4">
            <a:extLst>
              <a:ext uri="{FF2B5EF4-FFF2-40B4-BE49-F238E27FC236}">
                <a16:creationId xmlns:a16="http://schemas.microsoft.com/office/drawing/2014/main" id="{89E4B50C-FB01-2843-E2DB-49598835504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Elipse 4">
            <a:extLst>
              <a:ext uri="{FF2B5EF4-FFF2-40B4-BE49-F238E27FC236}">
                <a16:creationId xmlns:a16="http://schemas.microsoft.com/office/drawing/2014/main" id="{3C18F1BD-8DA9-D3BC-5F53-1ABF6A493A48}"/>
              </a:ext>
            </a:extLst>
          </p:cNvPr>
          <p:cNvSpPr/>
          <p:nvPr/>
        </p:nvSpPr>
        <p:spPr>
          <a:xfrm>
            <a:off x="1494263" y="1605776"/>
            <a:ext cx="3848029" cy="3503938"/>
          </a:xfrm>
          <a:prstGeom prst="ellipse">
            <a:avLst/>
          </a:prstGeom>
          <a:solidFill>
            <a:schemeClr val="accent2"/>
          </a:solidFill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grpSp>
        <p:nvGrpSpPr>
          <p:cNvPr id="56326" name="Agrupar 9">
            <a:extLst>
              <a:ext uri="{FF2B5EF4-FFF2-40B4-BE49-F238E27FC236}">
                <a16:creationId xmlns:a16="http://schemas.microsoft.com/office/drawing/2014/main" id="{F746DED2-42FF-1F5A-A1A2-44027BD8ABD2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29F80182-826A-65D8-E83D-BDABF42988C9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56333" name="Agrupar 11">
              <a:extLst>
                <a:ext uri="{FF2B5EF4-FFF2-40B4-BE49-F238E27FC236}">
                  <a16:creationId xmlns:a16="http://schemas.microsoft.com/office/drawing/2014/main" id="{EB93D5FE-41B1-C0FA-1883-FA809CD5E0C1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7CE0FFDE-9D46-0A47-B341-8C2591E09622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0A095112-FB8E-7D9E-49B0-8F3D2D66F876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56327" name="Espaço Reservado para Texto 2">
            <a:extLst>
              <a:ext uri="{FF2B5EF4-FFF2-40B4-BE49-F238E27FC236}">
                <a16:creationId xmlns:a16="http://schemas.microsoft.com/office/drawing/2014/main" id="{02F1C7EA-92E1-F31E-0565-6D9C9ABD9B63}"/>
              </a:ext>
            </a:extLst>
          </p:cNvPr>
          <p:cNvSpPr txBox="1">
            <a:spLocks/>
          </p:cNvSpPr>
          <p:nvPr/>
        </p:nvSpPr>
        <p:spPr bwMode="auto">
          <a:xfrm>
            <a:off x="5688013" y="1697038"/>
            <a:ext cx="4208462" cy="2786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101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buFont typeface="Arial" panose="020B0604020202020204" pitchFamily="34" charset="0"/>
              <a:buNone/>
            </a:pPr>
            <a:r>
              <a:rPr lang="pt-BR" altLang="pt-BR" sz="4800" b="1">
                <a:solidFill>
                  <a:srgbClr val="0070C0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1A18A284-CB5C-99B2-52E4-7B29D6800340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2178050" y="2114550"/>
            <a:ext cx="2600325" cy="2598738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56329" name="CaixaDeTexto 3">
            <a:extLst>
              <a:ext uri="{FF2B5EF4-FFF2-40B4-BE49-F238E27FC236}">
                <a16:creationId xmlns:a16="http://schemas.microsoft.com/office/drawing/2014/main" id="{5F39E827-3D4B-A1C0-5A51-D91CB228D38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493838" y="5359400"/>
            <a:ext cx="71247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>
                <a:solidFill>
                  <a:srgbClr val="FF0000"/>
                </a:solidFill>
                <a:latin typeface="Garamond" panose="02020404030301010803" pitchFamily="18" charset="0"/>
              </a:rPr>
              <a:t>VAMOS ESCOLHER UMA OPÇÃO!</a:t>
            </a:r>
          </a:p>
        </p:txBody>
      </p:sp>
      <p:pic>
        <p:nvPicPr>
          <p:cNvPr id="56330" name="Picture 12" descr="cumprimento mãos gesto. amigáveis colisão do cerrado homem punhos contra  cada outro. conceito do trabalho em equipe, parceria e amizade. vetor  ilustração. 23132991 Vetor no Vecteezy">
            <a:extLst>
              <a:ext uri="{FF2B5EF4-FFF2-40B4-BE49-F238E27FC236}">
                <a16:creationId xmlns:a16="http://schemas.microsoft.com/office/drawing/2014/main" id="{432D1EF3-434F-2034-64F8-EDEA6506E67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07450" y="5040313"/>
            <a:ext cx="1728788" cy="1036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7ABC4B4F-208A-D67B-B42D-75AA183C4C77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7346" name="Imagem 4">
            <a:extLst>
              <a:ext uri="{FF2B5EF4-FFF2-40B4-BE49-F238E27FC236}">
                <a16:creationId xmlns:a16="http://schemas.microsoft.com/office/drawing/2014/main" id="{BE4B9ACB-A707-88DC-63E3-354348F757D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EBFACE19-1212-F43E-6910-1DBA6DE6CBF4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  <p:grpSp>
        <p:nvGrpSpPr>
          <p:cNvPr id="57348" name="Agrupar 9">
            <a:extLst>
              <a:ext uri="{FF2B5EF4-FFF2-40B4-BE49-F238E27FC236}">
                <a16:creationId xmlns:a16="http://schemas.microsoft.com/office/drawing/2014/main" id="{35D40150-EEBE-B2B3-CC28-57698C292992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3A8A7408-44A3-9352-9B62-EC203A81469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57356" name="Agrupar 11">
              <a:extLst>
                <a:ext uri="{FF2B5EF4-FFF2-40B4-BE49-F238E27FC236}">
                  <a16:creationId xmlns:a16="http://schemas.microsoft.com/office/drawing/2014/main" id="{333280DA-6BDA-843F-4329-A03E240BD62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BC18F1C6-C73B-D0E6-95CC-D4E9BE3E1517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C6044B88-8E32-3305-726B-5085FC43A9DD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57349" name="Google Shape;433;p37">
            <a:extLst>
              <a:ext uri="{FF2B5EF4-FFF2-40B4-BE49-F238E27FC236}">
                <a16:creationId xmlns:a16="http://schemas.microsoft.com/office/drawing/2014/main" id="{F11F6B8E-C5A7-BD07-DC22-9B3BD363354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68475" y="1101725"/>
            <a:ext cx="7772400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57350" name="Google Shape;433;p37">
            <a:extLst>
              <a:ext uri="{FF2B5EF4-FFF2-40B4-BE49-F238E27FC236}">
                <a16:creationId xmlns:a16="http://schemas.microsoft.com/office/drawing/2014/main" id="{EB3177D3-8967-A641-B1BC-F2D1E7A575B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50875" y="2047875"/>
            <a:ext cx="1630363" cy="1160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1</a:t>
            </a: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DE27BD00-8D97-7C94-9430-1C0F0EA32A3F}"/>
              </a:ext>
            </a:extLst>
          </p:cNvPr>
          <p:cNvSpPr>
            <a:spLocks noChangeArrowheads="1"/>
          </p:cNvSpPr>
          <p:nvPr/>
        </p:nvSpPr>
        <p:spPr bwMode="auto">
          <a:xfrm>
            <a:off x="3425825" y="2908300"/>
            <a:ext cx="5340350" cy="1958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Humildade e ponderação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Brincalhão e agilidade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Triste e ponderado</a:t>
            </a:r>
          </a:p>
        </p:txBody>
      </p:sp>
      <p:sp>
        <p:nvSpPr>
          <p:cNvPr id="5" name="Círculo: Vazio 4">
            <a:extLst>
              <a:ext uri="{FF2B5EF4-FFF2-40B4-BE49-F238E27FC236}">
                <a16:creationId xmlns:a16="http://schemas.microsoft.com/office/drawing/2014/main" id="{ACE4B9BA-1324-950A-2C30-774DD8AF6C3A}"/>
              </a:ext>
            </a:extLst>
          </p:cNvPr>
          <p:cNvSpPr/>
          <p:nvPr/>
        </p:nvSpPr>
        <p:spPr>
          <a:xfrm>
            <a:off x="636240" y="1731524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8370" name="Imagem 4">
            <a:extLst>
              <a:ext uri="{FF2B5EF4-FFF2-40B4-BE49-F238E27FC236}">
                <a16:creationId xmlns:a16="http://schemas.microsoft.com/office/drawing/2014/main" id="{A83B5C37-66DE-8FA2-5EAF-C6433114726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8371" name="Agrupar 9">
            <a:extLst>
              <a:ext uri="{FF2B5EF4-FFF2-40B4-BE49-F238E27FC236}">
                <a16:creationId xmlns:a16="http://schemas.microsoft.com/office/drawing/2014/main" id="{89AE2ED2-8765-A99A-8B6A-400BA14C747C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A41AFAFD-1E55-E2E7-AD04-BDDE80EE584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58380" name="Agrupar 11">
              <a:extLst>
                <a:ext uri="{FF2B5EF4-FFF2-40B4-BE49-F238E27FC236}">
                  <a16:creationId xmlns:a16="http://schemas.microsoft.com/office/drawing/2014/main" id="{07147F2E-B9BB-AFC5-6B0E-FCD654E0DEF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41ECF312-3C3A-2747-07A5-7423F8DCDFD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C0B20FCF-0873-3835-ACBA-4A1A48ED45D0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58372" name="Google Shape;433;p37">
            <a:extLst>
              <a:ext uri="{FF2B5EF4-FFF2-40B4-BE49-F238E27FC236}">
                <a16:creationId xmlns:a16="http://schemas.microsoft.com/office/drawing/2014/main" id="{FAB9F9F2-C163-FD1F-BEF0-0707322D557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24025" y="1049338"/>
            <a:ext cx="7772400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58373" name="Google Shape;433;p37">
            <a:extLst>
              <a:ext uri="{FF2B5EF4-FFF2-40B4-BE49-F238E27FC236}">
                <a16:creationId xmlns:a16="http://schemas.microsoft.com/office/drawing/2014/main" id="{907EF485-92D4-2C18-5C10-CB5CA7F2CA2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39725" y="1878013"/>
            <a:ext cx="1630363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2</a:t>
            </a:r>
          </a:p>
        </p:txBody>
      </p:sp>
      <p:sp>
        <p:nvSpPr>
          <p:cNvPr id="10" name="Retângulo 9">
            <a:extLst>
              <a:ext uri="{FF2B5EF4-FFF2-40B4-BE49-F238E27FC236}">
                <a16:creationId xmlns:a16="http://schemas.microsoft.com/office/drawing/2014/main" id="{B195575B-5DC1-C4B6-5C1A-FEEAB6604211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52850" y="2886075"/>
            <a:ext cx="4029075" cy="1958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Desejo de aparecer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Desejo de servir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Desejo de agradar</a:t>
            </a:r>
          </a:p>
        </p:txBody>
      </p:sp>
      <p:sp>
        <p:nvSpPr>
          <p:cNvPr id="14" name="Círculo: Vazio 13">
            <a:extLst>
              <a:ext uri="{FF2B5EF4-FFF2-40B4-BE49-F238E27FC236}">
                <a16:creationId xmlns:a16="http://schemas.microsoft.com/office/drawing/2014/main" id="{4C20F6A0-E0FB-0F71-CA90-CB4BEFCF5DEC}"/>
              </a:ext>
            </a:extLst>
          </p:cNvPr>
          <p:cNvSpPr/>
          <p:nvPr/>
        </p:nvSpPr>
        <p:spPr>
          <a:xfrm>
            <a:off x="388789" y="1557440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C3432974-9B83-C103-5EF6-A5EFB676B90E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9394" name="Imagem 4">
            <a:extLst>
              <a:ext uri="{FF2B5EF4-FFF2-40B4-BE49-F238E27FC236}">
                <a16:creationId xmlns:a16="http://schemas.microsoft.com/office/drawing/2014/main" id="{550D07D6-93DE-A95D-A3FF-AE418CC853F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9395" name="Agrupar 9">
            <a:extLst>
              <a:ext uri="{FF2B5EF4-FFF2-40B4-BE49-F238E27FC236}">
                <a16:creationId xmlns:a16="http://schemas.microsoft.com/office/drawing/2014/main" id="{B5369B4F-F353-A3B6-E78E-15C4DC8F69E9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3D88EC0-ECBE-D3EE-43F7-DDAA9F03D0E8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59404" name="Agrupar 11">
              <a:extLst>
                <a:ext uri="{FF2B5EF4-FFF2-40B4-BE49-F238E27FC236}">
                  <a16:creationId xmlns:a16="http://schemas.microsoft.com/office/drawing/2014/main" id="{7EDE89CE-7ED1-C221-A95E-282D608DBCA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051DA32C-F25A-F8D3-1A10-7D20381E629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B2AA24B-56F9-F0E3-3727-F4A23CA8AB08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59396" name="Google Shape;433;p37">
            <a:extLst>
              <a:ext uri="{FF2B5EF4-FFF2-40B4-BE49-F238E27FC236}">
                <a16:creationId xmlns:a16="http://schemas.microsoft.com/office/drawing/2014/main" id="{A69D50C0-B75D-9DBA-A9F0-99EDFC58AC2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405063" y="1449388"/>
            <a:ext cx="7772400" cy="1160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59397" name="Google Shape;433;p37">
            <a:extLst>
              <a:ext uri="{FF2B5EF4-FFF2-40B4-BE49-F238E27FC236}">
                <a16:creationId xmlns:a16="http://schemas.microsoft.com/office/drawing/2014/main" id="{BD3EC12D-E2C6-F68D-4730-F6BDF70E240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7338" y="1647825"/>
            <a:ext cx="1630362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3</a:t>
            </a: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19E9A51F-0E91-E8C3-2A33-EED74C1E002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20875" y="2857500"/>
            <a:ext cx="9023350" cy="1958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Vicentino firme mas, não segue as regras.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Vicentino dócil, que procura agradar a todos.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Vicentino dócil, que segue a Regra.</a:t>
            </a:r>
          </a:p>
        </p:txBody>
      </p:sp>
      <p:sp>
        <p:nvSpPr>
          <p:cNvPr id="5" name="Círculo: Vazio 4">
            <a:extLst>
              <a:ext uri="{FF2B5EF4-FFF2-40B4-BE49-F238E27FC236}">
                <a16:creationId xmlns:a16="http://schemas.microsoft.com/office/drawing/2014/main" id="{079A66A9-2C71-8205-E4B5-D043691A3A8A}"/>
              </a:ext>
            </a:extLst>
          </p:cNvPr>
          <p:cNvSpPr/>
          <p:nvPr/>
        </p:nvSpPr>
        <p:spPr>
          <a:xfrm>
            <a:off x="287110" y="1395150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D6C97318-B12F-2F72-5F5E-EDB8758528DE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0418" name="Imagem 4">
            <a:extLst>
              <a:ext uri="{FF2B5EF4-FFF2-40B4-BE49-F238E27FC236}">
                <a16:creationId xmlns:a16="http://schemas.microsoft.com/office/drawing/2014/main" id="{E30DEB98-6A2F-4B07-C436-12407A3C691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0419" name="Agrupar 9">
            <a:extLst>
              <a:ext uri="{FF2B5EF4-FFF2-40B4-BE49-F238E27FC236}">
                <a16:creationId xmlns:a16="http://schemas.microsoft.com/office/drawing/2014/main" id="{B98A377D-DF50-02D0-9949-D3ED969F30B0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ED2E6FD5-B4E2-128B-DDD3-B132BDA3AE8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0428" name="Agrupar 11">
              <a:extLst>
                <a:ext uri="{FF2B5EF4-FFF2-40B4-BE49-F238E27FC236}">
                  <a16:creationId xmlns:a16="http://schemas.microsoft.com/office/drawing/2014/main" id="{D2754FB8-769B-DE7E-FB84-6DE17056E64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720ECE80-2BF5-753C-3EFF-E22EEFB9FEE3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270B3A60-3E15-F131-2D13-8167DF494932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60420" name="Google Shape;433;p37">
            <a:extLst>
              <a:ext uri="{FF2B5EF4-FFF2-40B4-BE49-F238E27FC236}">
                <a16:creationId xmlns:a16="http://schemas.microsoft.com/office/drawing/2014/main" id="{943A2C35-8560-9B06-B710-6036868CC79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2413" y="1573213"/>
            <a:ext cx="1630362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4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AE264E44-90B7-463D-5053-4254A5E712CB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42988" y="2886075"/>
            <a:ext cx="8631237" cy="1958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Demonstração de afeição somente ao cargo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Demonstração de afeição sincera pela SSVP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Demonstração de afeição pela Tesouraria.</a:t>
            </a:r>
          </a:p>
        </p:txBody>
      </p:sp>
      <p:sp>
        <p:nvSpPr>
          <p:cNvPr id="60422" name="Google Shape;433;p37">
            <a:extLst>
              <a:ext uri="{FF2B5EF4-FFF2-40B4-BE49-F238E27FC236}">
                <a16:creationId xmlns:a16="http://schemas.microsoft.com/office/drawing/2014/main" id="{99139534-D51B-78D5-8C86-880B030A4C4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01825" y="1049338"/>
            <a:ext cx="7772400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5" name="Círculo: Vazio 4">
            <a:extLst>
              <a:ext uri="{FF2B5EF4-FFF2-40B4-BE49-F238E27FC236}">
                <a16:creationId xmlns:a16="http://schemas.microsoft.com/office/drawing/2014/main" id="{620A4370-1F09-7536-0885-A2455F76D231}"/>
              </a:ext>
            </a:extLst>
          </p:cNvPr>
          <p:cNvSpPr/>
          <p:nvPr/>
        </p:nvSpPr>
        <p:spPr>
          <a:xfrm>
            <a:off x="271770" y="1214246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627B0C4E-9B84-AED8-5C08-0E457436BF7C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42" name="Imagem 4">
            <a:extLst>
              <a:ext uri="{FF2B5EF4-FFF2-40B4-BE49-F238E27FC236}">
                <a16:creationId xmlns:a16="http://schemas.microsoft.com/office/drawing/2014/main" id="{D01D9DE2-0A24-A12F-B90E-31A089759D8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1443" name="Agrupar 9">
            <a:extLst>
              <a:ext uri="{FF2B5EF4-FFF2-40B4-BE49-F238E27FC236}">
                <a16:creationId xmlns:a16="http://schemas.microsoft.com/office/drawing/2014/main" id="{958FD3C8-FDAA-E7BE-92FD-3D0AF2B8E0A7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A0BB6513-8294-0B57-FA15-875A171482D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1452" name="Agrupar 11">
              <a:extLst>
                <a:ext uri="{FF2B5EF4-FFF2-40B4-BE49-F238E27FC236}">
                  <a16:creationId xmlns:a16="http://schemas.microsoft.com/office/drawing/2014/main" id="{4273FBA3-C1AF-D977-AF93-36F25F16DC8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FC259E3-2732-8041-61DB-62DC1F18FBD3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1FEA620-3300-45DD-3631-998EDB5C9C0B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61444" name="Google Shape;433;p37">
            <a:extLst>
              <a:ext uri="{FF2B5EF4-FFF2-40B4-BE49-F238E27FC236}">
                <a16:creationId xmlns:a16="http://schemas.microsoft.com/office/drawing/2014/main" id="{5B77F0A1-BCD2-313A-E110-83A338683DD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3988" y="1749425"/>
            <a:ext cx="1630362" cy="1160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5</a:t>
            </a: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C5524DF9-8D1D-B5D1-B78C-F2269AE0B85C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90863" y="2801938"/>
            <a:ext cx="6313487" cy="1958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Preguiçoso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Criativo 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Chato</a:t>
            </a:r>
          </a:p>
        </p:txBody>
      </p:sp>
      <p:sp>
        <p:nvSpPr>
          <p:cNvPr id="61446" name="Google Shape;433;p37">
            <a:extLst>
              <a:ext uri="{FF2B5EF4-FFF2-40B4-BE49-F238E27FC236}">
                <a16:creationId xmlns:a16="http://schemas.microsoft.com/office/drawing/2014/main" id="{26BE0F1E-F296-B640-958A-FFDC9E250A6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38288" y="920750"/>
            <a:ext cx="7772400" cy="1160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10" name="Círculo: Vazio 9">
            <a:extLst>
              <a:ext uri="{FF2B5EF4-FFF2-40B4-BE49-F238E27FC236}">
                <a16:creationId xmlns:a16="http://schemas.microsoft.com/office/drawing/2014/main" id="{10AA6DFA-6D4A-805C-FB00-FAB5B9DDFB75}"/>
              </a:ext>
            </a:extLst>
          </p:cNvPr>
          <p:cNvSpPr/>
          <p:nvPr/>
        </p:nvSpPr>
        <p:spPr>
          <a:xfrm>
            <a:off x="110716" y="1447663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C488AC0F-62F0-93BF-AC04-8CEAA25B560D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2466" name="Imagem 4">
            <a:extLst>
              <a:ext uri="{FF2B5EF4-FFF2-40B4-BE49-F238E27FC236}">
                <a16:creationId xmlns:a16="http://schemas.microsoft.com/office/drawing/2014/main" id="{F15D2328-CC6C-4934-0A76-7A7E0A3FFF7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2467" name="Agrupar 9">
            <a:extLst>
              <a:ext uri="{FF2B5EF4-FFF2-40B4-BE49-F238E27FC236}">
                <a16:creationId xmlns:a16="http://schemas.microsoft.com/office/drawing/2014/main" id="{92A804F9-28CC-5ABB-C1FD-503156EEFE8A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9A8D809F-3FCF-A5F6-3C4F-9926C99192E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2476" name="Agrupar 11">
              <a:extLst>
                <a:ext uri="{FF2B5EF4-FFF2-40B4-BE49-F238E27FC236}">
                  <a16:creationId xmlns:a16="http://schemas.microsoft.com/office/drawing/2014/main" id="{E674CD06-24BF-B127-A366-275B0B70E0A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F96388B8-5652-25BC-7B08-706F08A49EE3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22D3DE4B-FF4E-78E1-16A6-B39A8127C2AA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62468" name="Google Shape;433;p37">
            <a:extLst>
              <a:ext uri="{FF2B5EF4-FFF2-40B4-BE49-F238E27FC236}">
                <a16:creationId xmlns:a16="http://schemas.microsoft.com/office/drawing/2014/main" id="{76775FDD-64A4-0970-E03D-034D28E24EE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63563" y="2033588"/>
            <a:ext cx="1630362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6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BD698467-9989-7F52-B014-2760E69A50A7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78075" y="3086100"/>
            <a:ext cx="7435850" cy="1957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Disponibilidade de tempo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Disponibilidade de dinheiro 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Disponibilidade de recursos materiais</a:t>
            </a:r>
          </a:p>
        </p:txBody>
      </p:sp>
      <p:sp>
        <p:nvSpPr>
          <p:cNvPr id="62470" name="Google Shape;433;p37">
            <a:extLst>
              <a:ext uri="{FF2B5EF4-FFF2-40B4-BE49-F238E27FC236}">
                <a16:creationId xmlns:a16="http://schemas.microsoft.com/office/drawing/2014/main" id="{5F5A18C1-7911-EE17-34C8-9FD89757307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47863" y="1204913"/>
            <a:ext cx="7772400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5" name="Círculo: Vazio 4">
            <a:extLst>
              <a:ext uri="{FF2B5EF4-FFF2-40B4-BE49-F238E27FC236}">
                <a16:creationId xmlns:a16="http://schemas.microsoft.com/office/drawing/2014/main" id="{E126C0F0-D870-11BE-57E7-79B7BBD03E3B}"/>
              </a:ext>
            </a:extLst>
          </p:cNvPr>
          <p:cNvSpPr/>
          <p:nvPr/>
        </p:nvSpPr>
        <p:spPr>
          <a:xfrm>
            <a:off x="636240" y="1731524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8ACFF199-A986-41A7-5E22-E22EB0ACC361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3490" name="Imagem 4">
            <a:extLst>
              <a:ext uri="{FF2B5EF4-FFF2-40B4-BE49-F238E27FC236}">
                <a16:creationId xmlns:a16="http://schemas.microsoft.com/office/drawing/2014/main" id="{E77B6AC8-93AC-1A7F-AFCC-499DFF21B06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3491" name="Agrupar 9">
            <a:extLst>
              <a:ext uri="{FF2B5EF4-FFF2-40B4-BE49-F238E27FC236}">
                <a16:creationId xmlns:a16="http://schemas.microsoft.com/office/drawing/2014/main" id="{DBD05952-A1C2-888B-7CF9-470DBFD495E4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DDEA2387-B66B-78D6-B6E1-F45AD8A23FB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3500" name="Agrupar 11">
              <a:extLst>
                <a:ext uri="{FF2B5EF4-FFF2-40B4-BE49-F238E27FC236}">
                  <a16:creationId xmlns:a16="http://schemas.microsoft.com/office/drawing/2014/main" id="{52F6C1B3-E9D4-5FB7-9574-9BB1A7A90792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0E73826F-AA39-4DE3-BBEC-37E81DDBFBCF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AA5647C1-CCB8-021B-85CF-87E94ED8CC73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63492" name="Google Shape;433;p37">
            <a:extLst>
              <a:ext uri="{FF2B5EF4-FFF2-40B4-BE49-F238E27FC236}">
                <a16:creationId xmlns:a16="http://schemas.microsoft.com/office/drawing/2014/main" id="{66F505B5-28BF-E9E9-F1BF-4DA6969B8E2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36588" y="2036763"/>
            <a:ext cx="1630362" cy="1160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7</a:t>
            </a: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6F2C3121-9951-FF64-24FB-5AB66BA47F41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43300" y="3197225"/>
            <a:ext cx="6315075" cy="1976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Conhecimento de Dicionário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Conhecimento da SSVP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Conhecimento de Astrologia</a:t>
            </a:r>
          </a:p>
        </p:txBody>
      </p:sp>
      <p:sp>
        <p:nvSpPr>
          <p:cNvPr id="63494" name="Google Shape;433;p37">
            <a:extLst>
              <a:ext uri="{FF2B5EF4-FFF2-40B4-BE49-F238E27FC236}">
                <a16:creationId xmlns:a16="http://schemas.microsoft.com/office/drawing/2014/main" id="{02781EDB-FC75-5160-DF01-8AFB68F194B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92313" y="1316038"/>
            <a:ext cx="7772400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10" name="Círculo: Vazio 9">
            <a:extLst>
              <a:ext uri="{FF2B5EF4-FFF2-40B4-BE49-F238E27FC236}">
                <a16:creationId xmlns:a16="http://schemas.microsoft.com/office/drawing/2014/main" id="{CA70587B-80D7-2783-8A8C-DCB6C07C1279}"/>
              </a:ext>
            </a:extLst>
          </p:cNvPr>
          <p:cNvSpPr/>
          <p:nvPr/>
        </p:nvSpPr>
        <p:spPr>
          <a:xfrm>
            <a:off x="636240" y="1731524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9981C44C-D8CA-FC9A-091E-CC44739D86E5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514" name="Imagem 4">
            <a:extLst>
              <a:ext uri="{FF2B5EF4-FFF2-40B4-BE49-F238E27FC236}">
                <a16:creationId xmlns:a16="http://schemas.microsoft.com/office/drawing/2014/main" id="{647EBE79-5455-6B5B-92CA-CA978E61691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4515" name="Agrupar 9">
            <a:extLst>
              <a:ext uri="{FF2B5EF4-FFF2-40B4-BE49-F238E27FC236}">
                <a16:creationId xmlns:a16="http://schemas.microsoft.com/office/drawing/2014/main" id="{585246FF-A1AF-50A7-7540-B8BA722F91D3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53BDB9BF-7502-8615-4860-64D989900B3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4524" name="Agrupar 11">
              <a:extLst>
                <a:ext uri="{FF2B5EF4-FFF2-40B4-BE49-F238E27FC236}">
                  <a16:creationId xmlns:a16="http://schemas.microsoft.com/office/drawing/2014/main" id="{445A2D25-FEE8-83C6-D734-957E9EB4AF3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7EF9D244-D160-B6C8-70B2-FE3D739F0706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46E6B27-837A-49A4-DB78-A874235605BE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64516" name="Google Shape;433;p37">
            <a:extLst>
              <a:ext uri="{FF2B5EF4-FFF2-40B4-BE49-F238E27FC236}">
                <a16:creationId xmlns:a16="http://schemas.microsoft.com/office/drawing/2014/main" id="{216BBA63-FFDA-C76D-514E-CF7AC20B5E5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8938" y="1912938"/>
            <a:ext cx="1630362" cy="1160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8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93E83F1F-A73C-91BD-EFC7-AB9713A7A33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24175" y="3162300"/>
            <a:ext cx="6983413" cy="1957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Dedicação e autoridade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Agilidade e irresponsabilidade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Persistência, Dedicação e Cuidado</a:t>
            </a:r>
          </a:p>
        </p:txBody>
      </p:sp>
      <p:sp>
        <p:nvSpPr>
          <p:cNvPr id="64518" name="Google Shape;433;p37">
            <a:extLst>
              <a:ext uri="{FF2B5EF4-FFF2-40B4-BE49-F238E27FC236}">
                <a16:creationId xmlns:a16="http://schemas.microsoft.com/office/drawing/2014/main" id="{ECED0121-67D5-7E64-E5FB-42D955D7AAC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125663" y="1223963"/>
            <a:ext cx="7772400" cy="1160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5" name="Círculo: Vazio 4">
            <a:extLst>
              <a:ext uri="{FF2B5EF4-FFF2-40B4-BE49-F238E27FC236}">
                <a16:creationId xmlns:a16="http://schemas.microsoft.com/office/drawing/2014/main" id="{24293ADC-073B-884C-EC45-B86731865091}"/>
              </a:ext>
            </a:extLst>
          </p:cNvPr>
          <p:cNvSpPr/>
          <p:nvPr/>
        </p:nvSpPr>
        <p:spPr>
          <a:xfrm>
            <a:off x="441956" y="1703388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4A3594D7-545C-7C83-4B6C-8780424F9DEA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5538" name="Imagem 4">
            <a:extLst>
              <a:ext uri="{FF2B5EF4-FFF2-40B4-BE49-F238E27FC236}">
                <a16:creationId xmlns:a16="http://schemas.microsoft.com/office/drawing/2014/main" id="{1B4E62CF-EAD7-B832-5FDB-B5E436FFC40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5539" name="Agrupar 9">
            <a:extLst>
              <a:ext uri="{FF2B5EF4-FFF2-40B4-BE49-F238E27FC236}">
                <a16:creationId xmlns:a16="http://schemas.microsoft.com/office/drawing/2014/main" id="{7F39A420-E832-A7AC-CBB4-CEE2FA774D21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C480AA21-1DD1-224B-EB88-61D30870DAF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5548" name="Agrupar 11">
              <a:extLst>
                <a:ext uri="{FF2B5EF4-FFF2-40B4-BE49-F238E27FC236}">
                  <a16:creationId xmlns:a16="http://schemas.microsoft.com/office/drawing/2014/main" id="{8F2669D6-6C0B-13B4-D52D-F5675BC6D36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AE59B6F4-898E-0F0A-ED4E-9A76E1399CC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5F5B8273-BFFD-ED3E-0F89-4D1422CE03E9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65540" name="Google Shape;433;p37">
            <a:extLst>
              <a:ext uri="{FF2B5EF4-FFF2-40B4-BE49-F238E27FC236}">
                <a16:creationId xmlns:a16="http://schemas.microsoft.com/office/drawing/2014/main" id="{B4ACA126-AD56-2352-68DD-D82932AD7AD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93713" y="2127250"/>
            <a:ext cx="1630362" cy="1160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9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51253237-0FF7-4A20-231D-FE1CC3F71D2E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89338" y="3429000"/>
            <a:ext cx="6313487" cy="197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Espírito de grandeza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Espírito cristão e de caridade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Espírito de vaidade</a:t>
            </a:r>
          </a:p>
        </p:txBody>
      </p:sp>
      <p:sp>
        <p:nvSpPr>
          <p:cNvPr id="65542" name="Google Shape;433;p37">
            <a:extLst>
              <a:ext uri="{FF2B5EF4-FFF2-40B4-BE49-F238E27FC236}">
                <a16:creationId xmlns:a16="http://schemas.microsoft.com/office/drawing/2014/main" id="{4DDB7F75-E7E0-270A-2806-A42FE677983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36763" y="1547813"/>
            <a:ext cx="7772400" cy="1160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5" name="Círculo: Vazio 4">
            <a:extLst>
              <a:ext uri="{FF2B5EF4-FFF2-40B4-BE49-F238E27FC236}">
                <a16:creationId xmlns:a16="http://schemas.microsoft.com/office/drawing/2014/main" id="{CDA34707-B517-E9A6-6166-AF799C784D42}"/>
              </a:ext>
            </a:extLst>
          </p:cNvPr>
          <p:cNvSpPr/>
          <p:nvPr/>
        </p:nvSpPr>
        <p:spPr>
          <a:xfrm>
            <a:off x="493352" y="1894449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3AE93143-A7F6-B413-32C8-21D95D1B8806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562" name="Imagem 4">
            <a:extLst>
              <a:ext uri="{FF2B5EF4-FFF2-40B4-BE49-F238E27FC236}">
                <a16:creationId xmlns:a16="http://schemas.microsoft.com/office/drawing/2014/main" id="{A963786E-10C9-E7F4-4FCA-F5E71BDDD87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6563" name="Agrupar 9">
            <a:extLst>
              <a:ext uri="{FF2B5EF4-FFF2-40B4-BE49-F238E27FC236}">
                <a16:creationId xmlns:a16="http://schemas.microsoft.com/office/drawing/2014/main" id="{DF140717-751A-54E9-AF52-E59F7E8BAF18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B5011EB-BC34-0069-FF56-B45BA8C57B2E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6572" name="Agrupar 11">
              <a:extLst>
                <a:ext uri="{FF2B5EF4-FFF2-40B4-BE49-F238E27FC236}">
                  <a16:creationId xmlns:a16="http://schemas.microsoft.com/office/drawing/2014/main" id="{105AD7E1-35BA-C142-7E32-2EBA68BF620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2F5AFFF6-627B-9EC5-2584-DFFADF9F7C9C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CCD7950-E20A-69E0-7D59-FFFC322A8396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66564" name="Google Shape;433;p37">
            <a:extLst>
              <a:ext uri="{FF2B5EF4-FFF2-40B4-BE49-F238E27FC236}">
                <a16:creationId xmlns:a16="http://schemas.microsoft.com/office/drawing/2014/main" id="{29B4615E-67B1-022E-B72D-6D9AF09D104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38138" y="1860550"/>
            <a:ext cx="1631950" cy="1160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6600">
                <a:solidFill>
                  <a:srgbClr val="FFC000"/>
                </a:solidFill>
                <a:latin typeface="appleberry" pitchFamily="2" charset="0"/>
                <a:ea typeface="Nixie One"/>
                <a:cs typeface="Nixie One"/>
                <a:sym typeface="Nixie One"/>
              </a:rPr>
              <a:t>10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AD589654-9E2D-0621-04CA-7964E90116E3}"/>
              </a:ext>
            </a:extLst>
          </p:cNvPr>
          <p:cNvSpPr>
            <a:spLocks noChangeArrowheads="1"/>
          </p:cNvSpPr>
          <p:nvPr/>
        </p:nvSpPr>
        <p:spPr bwMode="auto">
          <a:xfrm>
            <a:off x="2195513" y="2886075"/>
            <a:ext cx="8983662" cy="1958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Inspiração em Free Fire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Inspiração no Halloween</a:t>
            </a:r>
          </a:p>
          <a:p>
            <a:pPr>
              <a:lnSpc>
                <a:spcPct val="150000"/>
              </a:lnSpc>
              <a:spcBef>
                <a:spcPct val="0"/>
              </a:spcBef>
              <a:buFontTx/>
              <a:buAutoNum type="alphaUcParenR"/>
            </a:pPr>
            <a:r>
              <a:rPr lang="pt-BR" altLang="pt-BR">
                <a:latin typeface="Montserrat" panose="00000500000000000000" pitchFamily="2" charset="0"/>
                <a:cs typeface="Tahoma" panose="020B0604030504040204" pitchFamily="34" charset="0"/>
              </a:rPr>
              <a:t>Inspiração em São Vicente e </a:t>
            </a:r>
            <a:r>
              <a:rPr lang="pt-BR" altLang="pt-BR" sz="2400">
                <a:latin typeface="Montserrat" panose="00000500000000000000" pitchFamily="2" charset="0"/>
                <a:cs typeface="Tahoma" panose="020B0604030504040204" pitchFamily="34" charset="0"/>
              </a:rPr>
              <a:t>Frederico Ozanam</a:t>
            </a:r>
            <a:endParaRPr lang="pt-BR" altLang="pt-BR">
              <a:latin typeface="Montserrat" panose="00000500000000000000" pitchFamily="2" charset="0"/>
              <a:cs typeface="Tahoma" panose="020B0604030504040204" pitchFamily="34" charset="0"/>
            </a:endParaRPr>
          </a:p>
        </p:txBody>
      </p:sp>
      <p:sp>
        <p:nvSpPr>
          <p:cNvPr id="66566" name="Google Shape;433;p37">
            <a:extLst>
              <a:ext uri="{FF2B5EF4-FFF2-40B4-BE49-F238E27FC236}">
                <a16:creationId xmlns:a16="http://schemas.microsoft.com/office/drawing/2014/main" id="{058257E3-6CD6-B25E-B701-019FEFB0059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449513" y="1220788"/>
            <a:ext cx="7772400" cy="115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Clr>
                <a:srgbClr val="617A86"/>
              </a:buClr>
              <a:buSzPts val="1800"/>
              <a:buFont typeface="Nixie One"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  <a:ea typeface="Nixie One"/>
                <a:cs typeface="Nixie One"/>
                <a:sym typeface="Nixie One"/>
              </a:rPr>
              <a:t>Para ser um bom Presidente:</a:t>
            </a:r>
          </a:p>
        </p:txBody>
      </p:sp>
      <p:sp>
        <p:nvSpPr>
          <p:cNvPr id="5" name="Círculo: Vazio 4">
            <a:extLst>
              <a:ext uri="{FF2B5EF4-FFF2-40B4-BE49-F238E27FC236}">
                <a16:creationId xmlns:a16="http://schemas.microsoft.com/office/drawing/2014/main" id="{8EEA0413-852E-910C-5F1B-8A0C53B3F376}"/>
              </a:ext>
            </a:extLst>
          </p:cNvPr>
          <p:cNvSpPr/>
          <p:nvPr/>
        </p:nvSpPr>
        <p:spPr>
          <a:xfrm>
            <a:off x="338629" y="1575028"/>
            <a:ext cx="1630681" cy="1610139"/>
          </a:xfrm>
          <a:prstGeom prst="donut">
            <a:avLst>
              <a:gd name="adj" fmla="val 6506"/>
            </a:avLst>
          </a:prstGeom>
          <a:solidFill>
            <a:schemeClr val="tx1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8ADBF041-38C1-B322-180A-330C08DB5015}"/>
              </a:ext>
            </a:extLst>
          </p:cNvPr>
          <p:cNvSpPr/>
          <p:nvPr/>
        </p:nvSpPr>
        <p:spPr>
          <a:xfrm>
            <a:off x="0" y="-174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10 passos para ser um bom Presidente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7586" name="Imagem 4">
            <a:extLst>
              <a:ext uri="{FF2B5EF4-FFF2-40B4-BE49-F238E27FC236}">
                <a16:creationId xmlns:a16="http://schemas.microsoft.com/office/drawing/2014/main" id="{BB8B4C99-9160-63D6-35E4-B789F88CAC4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54421D27-2C58-A898-7CD7-15387249B43B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7588" name="Agrupar 9">
            <a:extLst>
              <a:ext uri="{FF2B5EF4-FFF2-40B4-BE49-F238E27FC236}">
                <a16:creationId xmlns:a16="http://schemas.microsoft.com/office/drawing/2014/main" id="{BB152069-9ECB-8BD8-40DF-E2BE9CCC7DB0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993F83D2-3424-83BE-A7D7-5F21B5E877B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7593" name="Agrupar 11">
              <a:extLst>
                <a:ext uri="{FF2B5EF4-FFF2-40B4-BE49-F238E27FC236}">
                  <a16:creationId xmlns:a16="http://schemas.microsoft.com/office/drawing/2014/main" id="{5E3F05F8-EC8D-1001-3802-C80A916A8F0F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E88C82FD-27D4-E6E6-7AB7-02F751018EE1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D333DD32-C556-C27B-948C-FBB9F4B258A6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spaço Reservado para Texto 7">
            <a:extLst>
              <a:ext uri="{FF2B5EF4-FFF2-40B4-BE49-F238E27FC236}">
                <a16:creationId xmlns:a16="http://schemas.microsoft.com/office/drawing/2014/main" id="{ACA6ED41-3AFD-0ABA-8804-29095727E57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00525" y="1903413"/>
            <a:ext cx="7321550" cy="3490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457200" indent="-355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Substituto direto do Presidente;</a:t>
            </a:r>
          </a:p>
          <a:p>
            <a:pPr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</a:pPr>
            <a:endParaRPr lang="pt-BR" altLang="pt-BR">
              <a:latin typeface="Montserrat" panose="00000500000000000000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  <a:p>
            <a:pPr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Deve estar sempre ciente das obrigações do Presidente e ajudá-lo a colocar em prática;</a:t>
            </a:r>
          </a:p>
          <a:p>
            <a:pPr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endParaRPr lang="pt-BR" altLang="pt-BR">
              <a:latin typeface="Montserrat" panose="00000500000000000000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333833FA-C0A3-D5DB-D915-189339E84164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Responsabilidades do Vice Presidente: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65538" name="Picture 2" descr="FUNÇÕES EXECUTIVAS O QUE SÃO - Blog Descobrindo Crianças">
            <a:extLst>
              <a:ext uri="{FF2B5EF4-FFF2-40B4-BE49-F238E27FC236}">
                <a16:creationId xmlns:a16="http://schemas.microsoft.com/office/drawing/2014/main" id="{6137B054-F6AD-88D2-2A87-61FEE2CA35C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53988" y="1754188"/>
            <a:ext cx="3898900" cy="312102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8610" name="Imagem 4">
            <a:extLst>
              <a:ext uri="{FF2B5EF4-FFF2-40B4-BE49-F238E27FC236}">
                <a16:creationId xmlns:a16="http://schemas.microsoft.com/office/drawing/2014/main" id="{C5ABC4B2-7924-9280-3FF8-511FC99CB8B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99BE1E39-7AE9-AAAA-F1D0-48092E838317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8612" name="Agrupar 9">
            <a:extLst>
              <a:ext uri="{FF2B5EF4-FFF2-40B4-BE49-F238E27FC236}">
                <a16:creationId xmlns:a16="http://schemas.microsoft.com/office/drawing/2014/main" id="{3A954D04-3964-376E-0C74-EBB770BFB56E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DD5FCC67-D353-5A33-3B88-F86D2C5675B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8617" name="Agrupar 11">
              <a:extLst>
                <a:ext uri="{FF2B5EF4-FFF2-40B4-BE49-F238E27FC236}">
                  <a16:creationId xmlns:a16="http://schemas.microsoft.com/office/drawing/2014/main" id="{2B144189-2A8B-35B5-7608-51B6AD90303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E509A9FF-7742-2D23-374E-11A456AFBBBE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74DC16D9-1EE6-6615-77B0-1B9CFE87A037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spaço Reservado para Texto 7">
            <a:extLst>
              <a:ext uri="{FF2B5EF4-FFF2-40B4-BE49-F238E27FC236}">
                <a16:creationId xmlns:a16="http://schemas.microsoft.com/office/drawing/2014/main" id="{2118EC4F-EB96-45C4-AC31-F5F524FB8D6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75263" y="2455863"/>
            <a:ext cx="5867400" cy="38433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457200" indent="-355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</a:pPr>
            <a:endParaRPr lang="pt-BR" altLang="pt-BR" sz="500">
              <a:latin typeface="Montserrat" panose="00000500000000000000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Auxiliar o Presidente em todos os trabalhos em prol da Conferência e dos assistidos;</a:t>
            </a: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</a:pPr>
            <a:endParaRPr lang="pt-BR" altLang="pt-BR" sz="600">
              <a:latin typeface="Montserrat" panose="00000500000000000000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  <a:p>
            <a:pPr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Ajudar no recrutamento de novos Vicentinos.</a:t>
            </a: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B3D0E7B1-16C8-9BDF-3645-50C3FE1E257A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Responsabilidades do Vice Presidente: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64514" name="Picture 2" descr="Crianças não aceitam limites desnecessários. Nós também não deveríamos  aceitar. - Ricardo Shimosakai">
            <a:extLst>
              <a:ext uri="{FF2B5EF4-FFF2-40B4-BE49-F238E27FC236}">
                <a16:creationId xmlns:a16="http://schemas.microsoft.com/office/drawing/2014/main" id="{68721D40-E45A-6E7C-9FA4-D0339A449DA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53988" y="1292225"/>
            <a:ext cx="4951412" cy="313848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</p:bld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9634" name="Imagem 4">
            <a:extLst>
              <a:ext uri="{FF2B5EF4-FFF2-40B4-BE49-F238E27FC236}">
                <a16:creationId xmlns:a16="http://schemas.microsoft.com/office/drawing/2014/main" id="{E23C16A1-DF4D-F01A-2579-BD0D5DAFD87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773415B1-3B7E-7B10-4526-72600EFE8F0A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9636" name="Agrupar 9">
            <a:extLst>
              <a:ext uri="{FF2B5EF4-FFF2-40B4-BE49-F238E27FC236}">
                <a16:creationId xmlns:a16="http://schemas.microsoft.com/office/drawing/2014/main" id="{EA242DD1-9D78-DE43-B155-0182D2D7DF6B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CE5AD158-DB97-0C63-EC89-85446173039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69642" name="Agrupar 11">
              <a:extLst>
                <a:ext uri="{FF2B5EF4-FFF2-40B4-BE49-F238E27FC236}">
                  <a16:creationId xmlns:a16="http://schemas.microsoft.com/office/drawing/2014/main" id="{7521103C-3B0A-FF26-1C70-44A0271AB1D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8DB3A42-0D85-8C62-6D09-82192805519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E3EDD922-165F-63B8-A66B-89DD2570314E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spaço Reservado para Texto 7">
            <a:extLst>
              <a:ext uri="{FF2B5EF4-FFF2-40B4-BE49-F238E27FC236}">
                <a16:creationId xmlns:a16="http://schemas.microsoft.com/office/drawing/2014/main" id="{B1BBDA98-729E-D550-C5F2-ED76B0335A1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3988" y="1165225"/>
            <a:ext cx="9988550" cy="1676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457200" indent="-355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lnSpc>
                <a:spcPct val="100000"/>
              </a:lnSpc>
              <a:spcBef>
                <a:spcPts val="600"/>
              </a:spcBef>
              <a:buClr>
                <a:schemeClr val="tx1"/>
              </a:buClr>
              <a:buSzPts val="2000"/>
            </a:pPr>
            <a:r>
              <a:rPr lang="pt-BR" altLang="pt-BR">
                <a:latin typeface="Montserrat" panose="00000500000000000000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Elaborar as atas das reuniões ordinárias e extraordinárias da Conferência, cuidando do seu arquivo;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17F9CF1-8F0D-A37C-AFF7-759BF5F084F6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Responsabilidades do(a) Secretário(a):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63490" name="Picture 2" descr="Criança tome nota foto de stock. Imagem de caderno, povos - 207551356">
            <a:extLst>
              <a:ext uri="{FF2B5EF4-FFF2-40B4-BE49-F238E27FC236}">
                <a16:creationId xmlns:a16="http://schemas.microsoft.com/office/drawing/2014/main" id="{1B04F225-D3DF-6AAD-6A4B-C30990ECF030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/>
          <a:srcRect r="37692"/>
          <a:stretch/>
        </p:blipFill>
        <p:spPr bwMode="auto">
          <a:xfrm>
            <a:off x="141288" y="2843213"/>
            <a:ext cx="3276600" cy="351155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8" name="Espaço Reservado para Texto 7">
            <a:extLst>
              <a:ext uri="{FF2B5EF4-FFF2-40B4-BE49-F238E27FC236}">
                <a16:creationId xmlns:a16="http://schemas.microsoft.com/office/drawing/2014/main" id="{785ADF58-5042-6454-F6F7-815918A389D9}"/>
              </a:ext>
            </a:extLst>
          </p:cNvPr>
          <p:cNvSpPr txBox="1">
            <a:spLocks/>
          </p:cNvSpPr>
          <p:nvPr/>
        </p:nvSpPr>
        <p:spPr>
          <a:xfrm>
            <a:off x="3690938" y="2874963"/>
            <a:ext cx="7243762" cy="4525962"/>
          </a:xfrm>
          <a:prstGeom prst="rect">
            <a:avLst/>
          </a:prstGeom>
          <a:noFill/>
          <a:ln>
            <a:noFill/>
          </a:ln>
        </p:spPr>
        <p:txBody>
          <a:bodyPr spcFirstLastPara="1" lIns="91425" tIns="91425" rIns="91425" bIns="91425"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55600" algn="l" rtl="0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◎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1pPr>
            <a:lvl2pPr marL="914400" marR="0" lvl="1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◉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2pPr>
            <a:lvl3pPr marL="1371600" marR="0" lvl="2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￮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3pPr>
            <a:lvl4pPr marL="1828800" marR="0" lvl="3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4pPr>
            <a:lvl5pPr marL="2286000" marR="0" lvl="4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5pPr>
            <a:lvl6pPr marL="2743200" marR="0" lvl="5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6pPr>
            <a:lvl7pPr marL="3200400" marR="0" lvl="6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7pPr>
            <a:lvl8pPr marL="3657600" marR="0" lvl="7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8pPr>
            <a:lvl9pPr marL="4114800" marR="0" lvl="8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9pPr>
          </a:lstStyle>
          <a:p>
            <a:pPr marL="101600" indent="0" algn="just">
              <a:buClr>
                <a:schemeClr val="tx1"/>
              </a:buClr>
              <a:buFont typeface="Varela Round"/>
              <a:buNone/>
              <a:defRPr/>
            </a:pPr>
            <a:endParaRPr lang="pt-BR" sz="28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Montar, juntamente com o Tesoureiro, o mapa da Conferência, passando-o ao Presidente para aprovação.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  <p:bldP spid="18" grpId="0" uiExpand="1" build="p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0658" name="Imagem 4">
            <a:extLst>
              <a:ext uri="{FF2B5EF4-FFF2-40B4-BE49-F238E27FC236}">
                <a16:creationId xmlns:a16="http://schemas.microsoft.com/office/drawing/2014/main" id="{A2E0F2B7-579D-36CD-A090-DCCC00D0D76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BF0B538B-C5A5-1A7D-5A61-279A6BCB21E8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70660" name="Agrupar 9">
            <a:extLst>
              <a:ext uri="{FF2B5EF4-FFF2-40B4-BE49-F238E27FC236}">
                <a16:creationId xmlns:a16="http://schemas.microsoft.com/office/drawing/2014/main" id="{EF4D0C6D-B6FC-4D0B-6F48-0F30A70E2208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74CBCA99-6332-0890-DEA4-57159CC23A3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70666" name="Agrupar 11">
              <a:extLst>
                <a:ext uri="{FF2B5EF4-FFF2-40B4-BE49-F238E27FC236}">
                  <a16:creationId xmlns:a16="http://schemas.microsoft.com/office/drawing/2014/main" id="{16819EC8-527A-8C78-F7FF-36BB497A040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8084A9F1-EC74-D114-12A5-7C189123165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C6DC90D0-EDB0-E2B6-3A26-D4ED7577F77A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spaço Reservado para Texto 7">
            <a:extLst>
              <a:ext uri="{FF2B5EF4-FFF2-40B4-BE49-F238E27FC236}">
                <a16:creationId xmlns:a16="http://schemas.microsoft.com/office/drawing/2014/main" id="{36254F67-A34D-7FF1-3E9E-516716E4712C}"/>
              </a:ext>
            </a:extLst>
          </p:cNvPr>
          <p:cNvSpPr txBox="1">
            <a:spLocks/>
          </p:cNvSpPr>
          <p:nvPr/>
        </p:nvSpPr>
        <p:spPr>
          <a:xfrm>
            <a:off x="153988" y="1165225"/>
            <a:ext cx="10185400" cy="4527550"/>
          </a:xfrm>
          <a:prstGeom prst="rect">
            <a:avLst/>
          </a:prstGeom>
          <a:noFill/>
          <a:ln>
            <a:noFill/>
          </a:ln>
        </p:spPr>
        <p:txBody>
          <a:bodyPr spcFirstLastPara="1" lIns="91425" tIns="91425" rIns="91425" bIns="91425"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55600" algn="l" rtl="0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◎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1pPr>
            <a:lvl2pPr marL="914400" marR="0" lvl="1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◉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2pPr>
            <a:lvl3pPr marL="1371600" marR="0" lvl="2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￮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3pPr>
            <a:lvl4pPr marL="1828800" marR="0" lvl="3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4pPr>
            <a:lvl5pPr marL="2286000" marR="0" lvl="4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5pPr>
            <a:lvl6pPr marL="2743200" marR="0" lvl="5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6pPr>
            <a:lvl7pPr marL="3200400" marR="0" lvl="6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7pPr>
            <a:lvl8pPr marL="3657600" marR="0" lvl="7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8pPr>
            <a:lvl9pPr marL="4114800" marR="0" lvl="8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9pPr>
          </a:lstStyle>
          <a:p>
            <a:pPr marL="101600" indent="0" algn="just">
              <a:buFont typeface="Varela Round"/>
              <a:buNone/>
              <a:defRPr/>
            </a:pPr>
            <a:endParaRPr lang="pt-BR" sz="900" dirty="0">
              <a:latin typeface="appleberry" pitchFamily="2" charset="0"/>
            </a:endParaRPr>
          </a:p>
          <a:p>
            <a:pPr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Manter controle de Assistidos e dados cadastrais dos membros da Conferência;</a:t>
            </a:r>
          </a:p>
          <a:p>
            <a:pPr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endParaRPr lang="pt-BR" sz="700" dirty="0">
              <a:solidFill>
                <a:schemeClr val="tx1"/>
              </a:solidFill>
              <a:latin typeface="Montserrat" panose="00000500000000000000" pitchFamily="2" charset="0"/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38B95F31-D3D6-B1BE-546A-C595947BDE58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Responsabilidades do(a) Secretário(a):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77826" name="Picture 2" descr="Disgrafia na infância - vamos entender 3 abordagens de ajuda">
            <a:extLst>
              <a:ext uri="{FF2B5EF4-FFF2-40B4-BE49-F238E27FC236}">
                <a16:creationId xmlns:a16="http://schemas.microsoft.com/office/drawing/2014/main" id="{74848F10-ED30-FD80-EBB7-754357894F2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294563" y="3221038"/>
            <a:ext cx="4249737" cy="23622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8" name="Espaço Reservado para Texto 7">
            <a:extLst>
              <a:ext uri="{FF2B5EF4-FFF2-40B4-BE49-F238E27FC236}">
                <a16:creationId xmlns:a16="http://schemas.microsoft.com/office/drawing/2014/main" id="{BBDCF93A-0638-D623-C6A1-EF1D2745947F}"/>
              </a:ext>
            </a:extLst>
          </p:cNvPr>
          <p:cNvSpPr txBox="1">
            <a:spLocks/>
          </p:cNvSpPr>
          <p:nvPr/>
        </p:nvSpPr>
        <p:spPr>
          <a:xfrm>
            <a:off x="190500" y="2632075"/>
            <a:ext cx="6913563" cy="4525963"/>
          </a:xfrm>
          <a:prstGeom prst="rect">
            <a:avLst/>
          </a:prstGeom>
          <a:noFill/>
          <a:ln>
            <a:noFill/>
          </a:ln>
        </p:spPr>
        <p:txBody>
          <a:bodyPr spcFirstLastPara="1" lIns="91425" tIns="91425" rIns="91425" bIns="91425"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55600" algn="l" rtl="0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◎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1pPr>
            <a:lvl2pPr marL="914400" marR="0" lvl="1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◉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2pPr>
            <a:lvl3pPr marL="1371600" marR="0" lvl="2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￮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3pPr>
            <a:lvl4pPr marL="1828800" marR="0" lvl="3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4pPr>
            <a:lvl5pPr marL="2286000" marR="0" lvl="4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5pPr>
            <a:lvl6pPr marL="2743200" marR="0" lvl="5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6pPr>
            <a:lvl7pPr marL="3200400" marR="0" lvl="6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7pPr>
            <a:lvl8pPr marL="3657600" marR="0" lvl="7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8pPr>
            <a:lvl9pPr marL="4114800" marR="0" lvl="8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9pPr>
          </a:lstStyle>
          <a:p>
            <a:pPr marL="101600" indent="0" algn="just">
              <a:buClr>
                <a:schemeClr val="tx1"/>
              </a:buClr>
              <a:buFont typeface="Varela Round"/>
              <a:buNone/>
              <a:defRPr/>
            </a:pPr>
            <a:endParaRPr lang="pt-BR" sz="7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Informar dados da Conferência: </a:t>
            </a:r>
          </a:p>
          <a:p>
            <a:pPr lvl="1"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Presença e/ou ausência dos participantes,</a:t>
            </a:r>
          </a:p>
          <a:p>
            <a:pPr lvl="1"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Atualização de dados dos Assistidos etc.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  <p:bldP spid="18" grpId="0" uiExpand="1" build="p"/>
    </p:bld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682" name="Imagem 4">
            <a:extLst>
              <a:ext uri="{FF2B5EF4-FFF2-40B4-BE49-F238E27FC236}">
                <a16:creationId xmlns:a16="http://schemas.microsoft.com/office/drawing/2014/main" id="{37A0A2EC-1420-D181-493D-DD4E317A5E7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EB392681-9BDA-1088-EFFD-1E26DD52A209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71684" name="Agrupar 9">
            <a:extLst>
              <a:ext uri="{FF2B5EF4-FFF2-40B4-BE49-F238E27FC236}">
                <a16:creationId xmlns:a16="http://schemas.microsoft.com/office/drawing/2014/main" id="{AFAE52D9-658E-90D2-8F36-4DDD5242EC79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2EAF47CD-0330-88BC-9A0B-5AF0705EB090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71689" name="Agrupar 11">
              <a:extLst>
                <a:ext uri="{FF2B5EF4-FFF2-40B4-BE49-F238E27FC236}">
                  <a16:creationId xmlns:a16="http://schemas.microsoft.com/office/drawing/2014/main" id="{F56C26AC-74D9-DCC7-A62F-25FFFD08F78C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D059DF5A-7012-1D35-FB5F-E340940ABB2C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2C9DC031-56C8-DD4C-6CC2-2E020018B71F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spaço Reservado para Texto 7">
            <a:extLst>
              <a:ext uri="{FF2B5EF4-FFF2-40B4-BE49-F238E27FC236}">
                <a16:creationId xmlns:a16="http://schemas.microsoft.com/office/drawing/2014/main" id="{2AF47854-8408-AFD8-ECE8-C6A6ED46682F}"/>
              </a:ext>
            </a:extLst>
          </p:cNvPr>
          <p:cNvSpPr txBox="1">
            <a:spLocks/>
          </p:cNvSpPr>
          <p:nvPr/>
        </p:nvSpPr>
        <p:spPr>
          <a:xfrm>
            <a:off x="0" y="1674813"/>
            <a:ext cx="6745288" cy="3508375"/>
          </a:xfrm>
          <a:prstGeom prst="rect">
            <a:avLst/>
          </a:prstGeom>
          <a:noFill/>
          <a:ln>
            <a:noFill/>
          </a:ln>
        </p:spPr>
        <p:txBody>
          <a:bodyPr spcFirstLastPara="1" lIns="91425" tIns="91425" rIns="91425" bIns="91425"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55600" algn="l" rtl="0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◎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1pPr>
            <a:lvl2pPr marL="914400" marR="0" lvl="1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◉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2pPr>
            <a:lvl3pPr marL="1371600" marR="0" lvl="2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￮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3pPr>
            <a:lvl4pPr marL="1828800" marR="0" lvl="3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4pPr>
            <a:lvl5pPr marL="2286000" marR="0" lvl="4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5pPr>
            <a:lvl6pPr marL="2743200" marR="0" lvl="5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6pPr>
            <a:lvl7pPr marL="3200400" marR="0" lvl="6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7pPr>
            <a:lvl8pPr marL="3657600" marR="0" lvl="7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8pPr>
            <a:lvl9pPr marL="4114800" marR="0" lvl="8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9pPr>
          </a:lstStyle>
          <a:p>
            <a:pPr marL="101600" indent="0" algn="just">
              <a:buFont typeface="Varela Round"/>
              <a:buNone/>
              <a:defRPr/>
            </a:pPr>
            <a:endParaRPr lang="pt-BR" sz="800" dirty="0">
              <a:latin typeface="appleberry" pitchFamily="2" charset="0"/>
            </a:endParaRPr>
          </a:p>
          <a:p>
            <a:pPr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Responsável pelo movimento financeiro da Conferência;</a:t>
            </a:r>
          </a:p>
          <a:p>
            <a:pPr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endParaRPr lang="pt-BR" sz="5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algn="just"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Controle de entradas e saídas de dinheiro;</a:t>
            </a:r>
            <a:endParaRPr lang="pt-BR" sz="700" b="1" dirty="0">
              <a:latin typeface="appleberry" pitchFamily="2" charset="0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8F042F0F-6232-3CFB-AA07-844C17CA6877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Responsabilidades do(a) Tesoureiro(a):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76804" name="Picture 4" descr="Criança, tocando, com, ábaco, em, estúdio | Foto Grátis">
            <a:extLst>
              <a:ext uri="{FF2B5EF4-FFF2-40B4-BE49-F238E27FC236}">
                <a16:creationId xmlns:a16="http://schemas.microsoft.com/office/drawing/2014/main" id="{D658FDE9-32E3-2F01-1346-DAED36110F0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958013" y="3186113"/>
            <a:ext cx="4665662" cy="310832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2706" name="Imagem 4">
            <a:extLst>
              <a:ext uri="{FF2B5EF4-FFF2-40B4-BE49-F238E27FC236}">
                <a16:creationId xmlns:a16="http://schemas.microsoft.com/office/drawing/2014/main" id="{19BEF68F-270E-94E5-C1D7-2D3AEA5703F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CD550740-ECAA-0EA4-C8AC-84D9499A7829}"/>
              </a:ext>
            </a:extLst>
          </p:cNvPr>
          <p:cNvSpPr/>
          <p:nvPr/>
        </p:nvSpPr>
        <p:spPr>
          <a:xfrm>
            <a:off x="0" y="0"/>
            <a:ext cx="12192000" cy="89535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72708" name="Agrupar 9">
            <a:extLst>
              <a:ext uri="{FF2B5EF4-FFF2-40B4-BE49-F238E27FC236}">
                <a16:creationId xmlns:a16="http://schemas.microsoft.com/office/drawing/2014/main" id="{54AC2A2E-1B75-04A5-8006-25D898331399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98D06A7B-FA66-DAD5-9F7E-B1BFE31034C1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72713" name="Agrupar 11">
              <a:extLst>
                <a:ext uri="{FF2B5EF4-FFF2-40B4-BE49-F238E27FC236}">
                  <a16:creationId xmlns:a16="http://schemas.microsoft.com/office/drawing/2014/main" id="{AC6BDFAA-BFB1-F0E3-3D96-C979E98E089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83ABDD45-2916-5DA0-60C7-6A0DE20C9B3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7DF696CC-1238-2005-C9BB-951CC34A2C9E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spaço Reservado para Texto 7">
            <a:extLst>
              <a:ext uri="{FF2B5EF4-FFF2-40B4-BE49-F238E27FC236}">
                <a16:creationId xmlns:a16="http://schemas.microsoft.com/office/drawing/2014/main" id="{96892EC7-4699-3EC9-CD5F-E0848C85E61B}"/>
              </a:ext>
            </a:extLst>
          </p:cNvPr>
          <p:cNvSpPr txBox="1">
            <a:spLocks/>
          </p:cNvSpPr>
          <p:nvPr/>
        </p:nvSpPr>
        <p:spPr>
          <a:xfrm>
            <a:off x="831850" y="1131888"/>
            <a:ext cx="6481763" cy="3889375"/>
          </a:xfrm>
          <a:prstGeom prst="rect">
            <a:avLst/>
          </a:prstGeom>
          <a:noFill/>
          <a:ln>
            <a:noFill/>
          </a:ln>
        </p:spPr>
        <p:txBody>
          <a:bodyPr spcFirstLastPara="1" lIns="91425" tIns="91425" rIns="91425" bIns="91425"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55600" algn="l" rtl="0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◎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1pPr>
            <a:lvl2pPr marL="914400" marR="0" lvl="1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◉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2pPr>
            <a:lvl3pPr marL="1371600" marR="0" lvl="2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￮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3pPr>
            <a:lvl4pPr marL="1828800" marR="0" lvl="3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4pPr>
            <a:lvl5pPr marL="2286000" marR="0" lvl="4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5pPr>
            <a:lvl6pPr marL="2743200" marR="0" lvl="5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6pPr>
            <a:lvl7pPr marL="3200400" marR="0" lvl="6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●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7pPr>
            <a:lvl8pPr marL="3657600" marR="0" lvl="7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○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8pPr>
            <a:lvl9pPr marL="4114800" marR="0" lvl="8" indent="-355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A1BECC"/>
              </a:buClr>
              <a:buSzPts val="2000"/>
              <a:buFont typeface="Varela Round"/>
              <a:buChar char="■"/>
              <a:defRPr sz="2000" b="0" i="0" u="none" strike="noStrike" cap="none">
                <a:solidFill>
                  <a:srgbClr val="617A86"/>
                </a:solidFill>
                <a:latin typeface="Varela Round"/>
                <a:ea typeface="Varela Round"/>
                <a:cs typeface="Varela Round"/>
                <a:sym typeface="Varela Round"/>
              </a:defRPr>
            </a:lvl9pPr>
          </a:lstStyle>
          <a:p>
            <a:pPr marL="101600" indent="0">
              <a:buFont typeface="Varela Round"/>
              <a:buNone/>
              <a:defRPr/>
            </a:pPr>
            <a:endParaRPr lang="pt-BR" sz="500" dirty="0">
              <a:latin typeface="appleberry" pitchFamily="2" charset="0"/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pt-BR" sz="5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Controle de pagamentos: décimas, encargos e despesas com o dispensário etc.</a:t>
            </a:r>
          </a:p>
          <a:p>
            <a:pPr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endParaRPr lang="pt-BR" sz="5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>
              <a:buClr>
                <a:schemeClr val="tx1"/>
              </a:buClr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Montagem de mapa da Conferência;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endParaRPr lang="pt-BR" sz="700" b="1" dirty="0">
              <a:latin typeface="appleberry" pitchFamily="2" charset="0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3C4EF3DC-8470-CA5F-FC4A-6249384667BC}"/>
              </a:ext>
            </a:extLst>
          </p:cNvPr>
          <p:cNvSpPr/>
          <p:nvPr/>
        </p:nvSpPr>
        <p:spPr>
          <a:xfrm>
            <a:off x="0" y="-1588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Responsabilidades do(a) Tesoureiro(a):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79874" name="Picture 2" descr="4 dicas para estimular as crianças a gostarem de matemática - NSC Total">
            <a:extLst>
              <a:ext uri="{FF2B5EF4-FFF2-40B4-BE49-F238E27FC236}">
                <a16:creationId xmlns:a16="http://schemas.microsoft.com/office/drawing/2014/main" id="{5BD07517-01CC-C609-FECF-B9FC4ADBA94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096000" y="2925763"/>
            <a:ext cx="4927600" cy="327183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</p:bld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3730" name="Imagem 4">
            <a:extLst>
              <a:ext uri="{FF2B5EF4-FFF2-40B4-BE49-F238E27FC236}">
                <a16:creationId xmlns:a16="http://schemas.microsoft.com/office/drawing/2014/main" id="{87F75E26-139A-CB9B-0D62-71FBA3DFC20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73731" name="Agrupar 9">
            <a:extLst>
              <a:ext uri="{FF2B5EF4-FFF2-40B4-BE49-F238E27FC236}">
                <a16:creationId xmlns:a16="http://schemas.microsoft.com/office/drawing/2014/main" id="{1231E813-2222-E1AE-B6A8-39852AE3AFFE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A10A07F7-8B5B-23EC-8BDF-48469D8973B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73741" name="Agrupar 11">
              <a:extLst>
                <a:ext uri="{FF2B5EF4-FFF2-40B4-BE49-F238E27FC236}">
                  <a16:creationId xmlns:a16="http://schemas.microsoft.com/office/drawing/2014/main" id="{E33BEACD-15DD-E2DF-27AF-3CDA0A1DAD9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ACCDD8F4-4451-FB10-9ACC-887A990E8421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31974B4-17D6-DBC9-0EA5-5C5496C0C58C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73732" name="Espaço Reservado para Texto 7">
            <a:extLst>
              <a:ext uri="{FF2B5EF4-FFF2-40B4-BE49-F238E27FC236}">
                <a16:creationId xmlns:a16="http://schemas.microsoft.com/office/drawing/2014/main" id="{40B3D5EF-E05A-2342-C879-FD07AC44671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00550" y="1304925"/>
            <a:ext cx="5629275" cy="1528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101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  <a:buFont typeface="Varela Round" panose="00000500000000000000" pitchFamily="2" charset="-79"/>
              <a:buNone/>
            </a:pPr>
            <a:r>
              <a:rPr lang="pt-BR" altLang="pt-BR" sz="4800" b="1">
                <a:solidFill>
                  <a:srgbClr val="0070C0"/>
                </a:solidFill>
                <a:latin typeface="Garamond" panose="02020404030301010803" pitchFamily="18" charset="0"/>
                <a:cs typeface="Varela Round" panose="00000500000000000000" pitchFamily="2" charset="-79"/>
                <a:sym typeface="Varela Round" panose="00000500000000000000" pitchFamily="2" charset="-79"/>
              </a:rPr>
              <a:t>E o que fazer se eu precisar de ajuda?</a:t>
            </a:r>
          </a:p>
        </p:txBody>
      </p:sp>
      <p:sp>
        <p:nvSpPr>
          <p:cNvPr id="3" name="Espaço Reservado para Texto 7">
            <a:extLst>
              <a:ext uri="{FF2B5EF4-FFF2-40B4-BE49-F238E27FC236}">
                <a16:creationId xmlns:a16="http://schemas.microsoft.com/office/drawing/2014/main" id="{A0F2B6F8-F6FE-9A78-3330-32A203DF3AB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16088" y="1789113"/>
            <a:ext cx="1071562" cy="2089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1016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9144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3716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8288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286000" indent="-355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7432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2004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6576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4114800" indent="-355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  <a:buFont typeface="Varela Round" panose="00000500000000000000" pitchFamily="2" charset="-79"/>
              <a:buNone/>
            </a:pPr>
            <a:r>
              <a:rPr lang="pt-BR" altLang="pt-BR" sz="20000">
                <a:solidFill>
                  <a:srgbClr val="617A86"/>
                </a:solidFill>
                <a:latin typeface="appleberry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?</a:t>
            </a:r>
          </a:p>
          <a:p>
            <a:pPr>
              <a:lnSpc>
                <a:spcPct val="100000"/>
              </a:lnSpc>
              <a:spcBef>
                <a:spcPts val="600"/>
              </a:spcBef>
              <a:buClr>
                <a:srgbClr val="A1BECC"/>
              </a:buClr>
              <a:buSzPts val="2000"/>
              <a:buFont typeface="Varela Round" panose="00000500000000000000" pitchFamily="2" charset="-79"/>
              <a:buNone/>
            </a:pPr>
            <a:endParaRPr lang="pt-BR" altLang="pt-BR" sz="20000">
              <a:solidFill>
                <a:srgbClr val="617A86"/>
              </a:solidFill>
              <a:latin typeface="appleberry" pitchFamily="2" charset="0"/>
              <a:cs typeface="Varela Round" panose="00000500000000000000" pitchFamily="2" charset="-79"/>
              <a:sym typeface="Varela Round" panose="00000500000000000000" pitchFamily="2" charset="-79"/>
            </a:endParaRPr>
          </a:p>
        </p:txBody>
      </p:sp>
      <p:sp>
        <p:nvSpPr>
          <p:cNvPr id="4" name="Círculo: Vazio 3">
            <a:extLst>
              <a:ext uri="{FF2B5EF4-FFF2-40B4-BE49-F238E27FC236}">
                <a16:creationId xmlns:a16="http://schemas.microsoft.com/office/drawing/2014/main" id="{27474C59-973A-CB35-9294-8ADA2130AA14}"/>
              </a:ext>
            </a:extLst>
          </p:cNvPr>
          <p:cNvSpPr/>
          <p:nvPr/>
        </p:nvSpPr>
        <p:spPr>
          <a:xfrm>
            <a:off x="840687" y="1784916"/>
            <a:ext cx="3223579" cy="3263523"/>
          </a:xfrm>
          <a:prstGeom prst="donut">
            <a:avLst>
              <a:gd name="adj" fmla="val 6506"/>
            </a:avLst>
          </a:prstGeom>
          <a:solidFill>
            <a:schemeClr val="accent2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pic>
        <p:nvPicPr>
          <p:cNvPr id="43014" name="Picture 6" descr="5 benefícios da leitura compartilhada para o desenvolvimento infantil -  Mundo Cambalhota">
            <a:extLst>
              <a:ext uri="{FF2B5EF4-FFF2-40B4-BE49-F238E27FC236}">
                <a16:creationId xmlns:a16="http://schemas.microsoft.com/office/drawing/2014/main" id="{F0FFAB34-8ECF-AFEA-64AF-037E19EDF32C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/>
          <a:srcRect r="43956"/>
          <a:stretch/>
        </p:blipFill>
        <p:spPr bwMode="auto">
          <a:xfrm>
            <a:off x="296863" y="1473200"/>
            <a:ext cx="3908425" cy="481012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43016" name="Picture 8" descr="FAQ - Perguntas Frequentes - Seeb">
            <a:extLst>
              <a:ext uri="{FF2B5EF4-FFF2-40B4-BE49-F238E27FC236}">
                <a16:creationId xmlns:a16="http://schemas.microsoft.com/office/drawing/2014/main" id="{97333C92-8DA4-F903-E335-B1B25056E73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3013" y="3452813"/>
            <a:ext cx="5715000" cy="2857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91A1B2F6-34CA-ACB4-FCC1-A327D529E4F8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430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430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430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4754" name="Imagem 4">
            <a:extLst>
              <a:ext uri="{FF2B5EF4-FFF2-40B4-BE49-F238E27FC236}">
                <a16:creationId xmlns:a16="http://schemas.microsoft.com/office/drawing/2014/main" id="{04479A67-380D-3534-3875-57D9AF43BF0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74755" name="Agrupar 9">
            <a:extLst>
              <a:ext uri="{FF2B5EF4-FFF2-40B4-BE49-F238E27FC236}">
                <a16:creationId xmlns:a16="http://schemas.microsoft.com/office/drawing/2014/main" id="{24DC1748-0B4A-4126-5B29-38F9B1C3C0C5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5C60DB33-4483-6BD3-24FB-33C675578E9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74760" name="Agrupar 11">
              <a:extLst>
                <a:ext uri="{FF2B5EF4-FFF2-40B4-BE49-F238E27FC236}">
                  <a16:creationId xmlns:a16="http://schemas.microsoft.com/office/drawing/2014/main" id="{666EA929-F61C-7329-2FF0-FD14107EA0F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A4F77A39-615F-DDA5-2AA8-AA5D6490A45B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5CFBE1E8-DF46-F075-6B72-449B1406F4AA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74756" name="Google Shape;257;p20">
            <a:extLst>
              <a:ext uri="{FF2B5EF4-FFF2-40B4-BE49-F238E27FC236}">
                <a16:creationId xmlns:a16="http://schemas.microsoft.com/office/drawing/2014/main" id="{44D2B1D8-CF64-8068-9BC9-A340CFF68EE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03700" y="2024063"/>
            <a:ext cx="6332538" cy="294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 marL="1143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buFont typeface="Arial" panose="020B0604020202020204" pitchFamily="34" charset="0"/>
              <a:buNone/>
            </a:pPr>
            <a:r>
              <a:rPr lang="pt-BR" altLang="pt-BR" sz="3600">
                <a:latin typeface="Montserrat" panose="00000500000000000000" pitchFamily="2" charset="0"/>
              </a:rPr>
              <a:t>Sempre que precisar de ajuda converse com seu/sua Orientador(a).</a:t>
            </a:r>
          </a:p>
        </p:txBody>
      </p:sp>
      <p:pic>
        <p:nvPicPr>
          <p:cNvPr id="80898" name="Picture 2">
            <a:extLst>
              <a:ext uri="{FF2B5EF4-FFF2-40B4-BE49-F238E27FC236}">
                <a16:creationId xmlns:a16="http://schemas.microsoft.com/office/drawing/2014/main" id="{79BEA26A-D436-E7E8-B96C-CA0EEA7A1B4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49363"/>
            <a:ext cx="5002213" cy="5280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525E89FA-D0B3-C8BD-92CF-6A0D0EE408A8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8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8089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08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08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5778" name="Imagem 4">
            <a:extLst>
              <a:ext uri="{FF2B5EF4-FFF2-40B4-BE49-F238E27FC236}">
                <a16:creationId xmlns:a16="http://schemas.microsoft.com/office/drawing/2014/main" id="{9D162290-6AFA-3736-2F13-501C195BD24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75779" name="Agrupar 9">
            <a:extLst>
              <a:ext uri="{FF2B5EF4-FFF2-40B4-BE49-F238E27FC236}">
                <a16:creationId xmlns:a16="http://schemas.microsoft.com/office/drawing/2014/main" id="{F7096818-97C7-AAB9-7623-CB4127FB8924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1D171832-7648-4DEF-8D75-179FCF66EEC1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75787" name="Agrupar 11">
              <a:extLst>
                <a:ext uri="{FF2B5EF4-FFF2-40B4-BE49-F238E27FC236}">
                  <a16:creationId xmlns:a16="http://schemas.microsoft.com/office/drawing/2014/main" id="{EA4AA692-E15F-26C7-B290-3FF771D9227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F11428F-A9E2-5C51-4ADA-D3D63E3CA3D9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B886D97F-8E73-B51A-7B58-0130605D55BB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75780" name="Google Shape;218;p16">
            <a:extLst>
              <a:ext uri="{FF2B5EF4-FFF2-40B4-BE49-F238E27FC236}">
                <a16:creationId xmlns:a16="http://schemas.microsoft.com/office/drawing/2014/main" id="{C60DBB0A-12D4-8368-31F5-18A4F81D9DDE}"/>
              </a:ext>
            </a:extLst>
          </p:cNvPr>
          <p:cNvSpPr txBox="1">
            <a:spLocks/>
          </p:cNvSpPr>
          <p:nvPr/>
        </p:nvSpPr>
        <p:spPr bwMode="auto">
          <a:xfrm>
            <a:off x="3546475" y="4159250"/>
            <a:ext cx="5597525" cy="1160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858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pt-BR" altLang="pt-BR" sz="6000" b="1">
                <a:solidFill>
                  <a:srgbClr val="0070C0"/>
                </a:solidFill>
                <a:latin typeface="Garamond" panose="02020404030301010803" pitchFamily="18" charset="0"/>
              </a:rPr>
              <a:t>Conclusão</a:t>
            </a:r>
          </a:p>
        </p:txBody>
      </p:sp>
      <p:sp>
        <p:nvSpPr>
          <p:cNvPr id="75781" name="Google Shape;220;p16">
            <a:extLst>
              <a:ext uri="{FF2B5EF4-FFF2-40B4-BE49-F238E27FC236}">
                <a16:creationId xmlns:a16="http://schemas.microsoft.com/office/drawing/2014/main" id="{A6442264-6B39-FF75-B208-DA99CEF4712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608513" y="1376363"/>
            <a:ext cx="2974975" cy="1990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 anchor="b"/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9600">
                <a:solidFill>
                  <a:srgbClr val="FFC000"/>
                </a:solidFill>
                <a:latin typeface="appleberry" pitchFamily="2" charset="0"/>
                <a:cs typeface="Varela Round" panose="00000500000000000000" pitchFamily="2" charset="-79"/>
                <a:sym typeface="Varela Round" panose="00000500000000000000" pitchFamily="2" charset="-79"/>
              </a:rPr>
              <a:t>6</a:t>
            </a:r>
          </a:p>
        </p:txBody>
      </p:sp>
      <p:sp>
        <p:nvSpPr>
          <p:cNvPr id="13" name="Círculo: Vazio 12">
            <a:extLst>
              <a:ext uri="{FF2B5EF4-FFF2-40B4-BE49-F238E27FC236}">
                <a16:creationId xmlns:a16="http://schemas.microsoft.com/office/drawing/2014/main" id="{B4019FC6-F1EC-3E17-5C9C-3E876B31E9D3}"/>
              </a:ext>
            </a:extLst>
          </p:cNvPr>
          <p:cNvSpPr/>
          <p:nvPr/>
        </p:nvSpPr>
        <p:spPr>
          <a:xfrm>
            <a:off x="4608513" y="1141530"/>
            <a:ext cx="3105150" cy="2961139"/>
          </a:xfrm>
          <a:prstGeom prst="donut">
            <a:avLst>
              <a:gd name="adj" fmla="val 6506"/>
            </a:avLst>
          </a:prstGeom>
          <a:blipFill>
            <a:blip r:embed="rId3"/>
            <a:tile tx="0" ty="0" sx="100000" sy="100000" flip="none" algn="tl"/>
          </a:blip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>
              <a:solidFill>
                <a:schemeClr val="tx1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4A7FFDA3-E989-BA6C-B451-928EBE27636E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6802" name="Imagem 4">
            <a:extLst>
              <a:ext uri="{FF2B5EF4-FFF2-40B4-BE49-F238E27FC236}">
                <a16:creationId xmlns:a16="http://schemas.microsoft.com/office/drawing/2014/main" id="{FF46CE90-6219-984A-AEEF-5EDF39D1693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76803" name="Agrupar 9">
            <a:extLst>
              <a:ext uri="{FF2B5EF4-FFF2-40B4-BE49-F238E27FC236}">
                <a16:creationId xmlns:a16="http://schemas.microsoft.com/office/drawing/2014/main" id="{084671D4-368C-4B56-7AAE-9DCCF06B938D}"/>
              </a:ext>
            </a:extLst>
          </p:cNvPr>
          <p:cNvGrpSpPr>
            <a:grpSpLocks/>
          </p:cNvGrpSpPr>
          <p:nvPr/>
        </p:nvGrpSpPr>
        <p:grpSpPr bwMode="auto">
          <a:xfrm>
            <a:off x="0" y="639921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AC060AC6-5A12-29F5-85D1-A1CAEEA30E3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76809" name="Agrupar 11">
              <a:extLst>
                <a:ext uri="{FF2B5EF4-FFF2-40B4-BE49-F238E27FC236}">
                  <a16:creationId xmlns:a16="http://schemas.microsoft.com/office/drawing/2014/main" id="{A1BF5846-1EF9-2DA0-3ABB-38F0BC039BA9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34A8323B-2951-FBA9-5433-C3959B6C194F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58AD319C-983C-AC71-6601-8EF7F44F6DAD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76804" name="Retângulo 5">
            <a:extLst>
              <a:ext uri="{FF2B5EF4-FFF2-40B4-BE49-F238E27FC236}">
                <a16:creationId xmlns:a16="http://schemas.microsoft.com/office/drawing/2014/main" id="{4615145A-1F61-928F-4FA1-932BD41ECE49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7188" y="2090738"/>
            <a:ext cx="5381625" cy="2676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>
                <a:latin typeface="Montserrat" panose="00000500000000000000" pitchFamily="2" charset="0"/>
                <a:sym typeface="Varela Round" panose="00000500000000000000" pitchFamily="2" charset="-79"/>
              </a:rPr>
              <a:t>A vocação do Vicentino é seguir Jesus Cristo, servindo aqueles que precisam, dando testemunho do  Evangelho pelo amor aos Pobres.</a:t>
            </a:r>
          </a:p>
        </p:txBody>
      </p:sp>
      <p:pic>
        <p:nvPicPr>
          <p:cNvPr id="76805" name="Picture 2" descr="Aquarela Jesus Cristo com crianças | imagem Premium gerada com IA">
            <a:extLst>
              <a:ext uri="{FF2B5EF4-FFF2-40B4-BE49-F238E27FC236}">
                <a16:creationId xmlns:a16="http://schemas.microsoft.com/office/drawing/2014/main" id="{9F27EF7E-C7A2-A15A-062A-DEF4EFF3792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03875" y="692150"/>
            <a:ext cx="5962650" cy="596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6806" name="CaixaDeTexto 2">
            <a:extLst>
              <a:ext uri="{FF2B5EF4-FFF2-40B4-BE49-F238E27FC236}">
                <a16:creationId xmlns:a16="http://schemas.microsoft.com/office/drawing/2014/main" id="{EA9ABBE2-6705-18AA-6B26-DEB246AA370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379538"/>
            <a:ext cx="5345113" cy="647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600" b="1">
                <a:solidFill>
                  <a:srgbClr val="0070C0"/>
                </a:solidFill>
                <a:latin typeface="Garamond" panose="02020404030301010803" pitchFamily="18" charset="0"/>
              </a:rPr>
              <a:t>Seguir Jesus</a:t>
            </a: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43B75EFB-6A35-9E9D-6260-A320168BD325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7826" name="Imagem 4">
            <a:extLst>
              <a:ext uri="{FF2B5EF4-FFF2-40B4-BE49-F238E27FC236}">
                <a16:creationId xmlns:a16="http://schemas.microsoft.com/office/drawing/2014/main" id="{97E9D24E-C940-AB3E-B051-9041C555252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6238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77827" name="Agrupar 9">
            <a:extLst>
              <a:ext uri="{FF2B5EF4-FFF2-40B4-BE49-F238E27FC236}">
                <a16:creationId xmlns:a16="http://schemas.microsoft.com/office/drawing/2014/main" id="{ACCE4A50-DB3F-5600-7678-4A1C1D08AFB2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5F93CFF3-24A5-55B7-1972-74A653FCB079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/>
            </a:p>
          </p:txBody>
        </p:sp>
        <p:grpSp>
          <p:nvGrpSpPr>
            <p:cNvPr id="77835" name="Agrupar 11">
              <a:extLst>
                <a:ext uri="{FF2B5EF4-FFF2-40B4-BE49-F238E27FC236}">
                  <a16:creationId xmlns:a16="http://schemas.microsoft.com/office/drawing/2014/main" id="{228AAC58-2AE8-B890-1892-07E4C7DC1EB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084FFC00-AC4C-D16A-6E3F-C0132F6FC78B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B438C9E1-F077-E123-A7C8-0C81DD2695C2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/>
              </a:p>
            </p:txBody>
          </p:sp>
        </p:grpSp>
      </p:grpSp>
      <p:sp>
        <p:nvSpPr>
          <p:cNvPr id="2" name="Elipse 1">
            <a:extLst>
              <a:ext uri="{FF2B5EF4-FFF2-40B4-BE49-F238E27FC236}">
                <a16:creationId xmlns:a16="http://schemas.microsoft.com/office/drawing/2014/main" id="{7C6C3739-3114-9B66-C104-E976A62399E9}"/>
              </a:ext>
            </a:extLst>
          </p:cNvPr>
          <p:cNvSpPr/>
          <p:nvPr/>
        </p:nvSpPr>
        <p:spPr>
          <a:xfrm>
            <a:off x="844550" y="1019175"/>
            <a:ext cx="3105150" cy="31051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77829" name="Retângulo 7">
            <a:extLst>
              <a:ext uri="{FF2B5EF4-FFF2-40B4-BE49-F238E27FC236}">
                <a16:creationId xmlns:a16="http://schemas.microsoft.com/office/drawing/2014/main" id="{3915F4C9-E56D-E5E2-22FA-513E5544AF2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960563"/>
            <a:ext cx="8921750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600" b="1">
                <a:latin typeface="Montserrat" panose="00000500000000000000" pitchFamily="2" charset="0"/>
                <a:sym typeface="Varela Round" panose="00000500000000000000" pitchFamily="2" charset="-79"/>
              </a:rPr>
              <a:t>Os Vicentinos devem servir com</a:t>
            </a:r>
          </a:p>
        </p:txBody>
      </p:sp>
      <p:pic>
        <p:nvPicPr>
          <p:cNvPr id="82946" name="Picture 2" descr="Criança Feliz Fotos e Imagens para Baixar Grátis">
            <a:extLst>
              <a:ext uri="{FF2B5EF4-FFF2-40B4-BE49-F238E27FC236}">
                <a16:creationId xmlns:a16="http://schemas.microsoft.com/office/drawing/2014/main" id="{F2222DC9-9E00-844D-0025-89C12416CA8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8025" y="2994025"/>
            <a:ext cx="5861050" cy="328295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A82BD6B9-E725-D484-9693-D7BA850CDDC9}"/>
              </a:ext>
            </a:extLst>
          </p:cNvPr>
          <p:cNvSpPr txBox="1"/>
          <p:nvPr/>
        </p:nvSpPr>
        <p:spPr>
          <a:xfrm>
            <a:off x="6932613" y="2994025"/>
            <a:ext cx="5105400" cy="120015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pt-BR" sz="72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A</a:t>
            </a:r>
            <a:r>
              <a:rPr lang="pt-BR" sz="7200" b="1" dirty="0">
                <a:solidFill>
                  <a:srgbClr val="00B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l</a:t>
            </a:r>
            <a:r>
              <a:rPr lang="pt-BR" sz="7200" b="1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e</a:t>
            </a:r>
            <a:r>
              <a:rPr lang="pt-BR" sz="7200" b="1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g</a:t>
            </a:r>
            <a:r>
              <a:rPr lang="pt-BR" sz="7200" b="1" dirty="0">
                <a:solidFill>
                  <a:srgbClr val="00B0F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r</a:t>
            </a:r>
            <a:r>
              <a:rPr lang="pt-BR" sz="7200" b="1" dirty="0">
                <a:solidFill>
                  <a:srgbClr val="FF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i</a:t>
            </a:r>
            <a:r>
              <a:rPr lang="pt-BR" sz="7200" b="1" dirty="0">
                <a:solidFill>
                  <a:srgbClr val="FF66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a</a:t>
            </a:r>
            <a:r>
              <a:rPr lang="pt-BR" sz="7200" b="1" dirty="0">
                <a:solidFill>
                  <a:srgbClr val="7030A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ppleberry" pitchFamily="2" charset="0"/>
                <a:cs typeface="Arial" charset="0"/>
              </a:rPr>
              <a:t>!</a:t>
            </a:r>
            <a:endParaRPr lang="pt-BR" sz="7200" dirty="0">
              <a:solidFill>
                <a:srgbClr val="7030A0"/>
              </a:solidFill>
            </a:endParaRPr>
          </a:p>
        </p:txBody>
      </p:sp>
      <p:sp>
        <p:nvSpPr>
          <p:cNvPr id="4" name="CaixaDeTexto 3">
            <a:extLst>
              <a:ext uri="{FF2B5EF4-FFF2-40B4-BE49-F238E27FC236}">
                <a16:creationId xmlns:a16="http://schemas.microsoft.com/office/drawing/2014/main" id="{8AEE9E40-702B-6329-4F29-F254CE71CA2C}"/>
              </a:ext>
            </a:extLst>
          </p:cNvPr>
          <p:cNvSpPr txBox="1"/>
          <p:nvPr/>
        </p:nvSpPr>
        <p:spPr>
          <a:xfrm>
            <a:off x="153988" y="1120775"/>
            <a:ext cx="5676900" cy="6461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anose="02020404030301010803" pitchFamily="18" charset="0"/>
                <a:cs typeface="Arial" charset="0"/>
              </a:rPr>
              <a:t>Alegria</a:t>
            </a:r>
            <a:endParaRPr lang="pt-BR" sz="3600" b="1" dirty="0">
              <a:solidFill>
                <a:srgbClr val="0070C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5" name="Retângulo 4">
            <a:extLst>
              <a:ext uri="{FF2B5EF4-FFF2-40B4-BE49-F238E27FC236}">
                <a16:creationId xmlns:a16="http://schemas.microsoft.com/office/drawing/2014/main" id="{8EC790B3-5CCC-1D9F-9E78-C3156AA5504F}"/>
              </a:ext>
            </a:extLst>
          </p:cNvPr>
          <p:cNvSpPr/>
          <p:nvPr/>
        </p:nvSpPr>
        <p:spPr>
          <a:xfrm>
            <a:off x="0" y="-93663"/>
            <a:ext cx="12192000" cy="895351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4800" b="1" dirty="0">
                <a:latin typeface="Garamond" panose="02020404030301010803" pitchFamily="18" charset="0"/>
                <a:cs typeface="Arial" charset="0"/>
              </a:rPr>
              <a:t>Formação de Diretoria de CCA</a:t>
            </a:r>
            <a:endParaRPr lang="pt-BR" sz="4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</p:bld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8850" name="Agrupar 5">
            <a:extLst>
              <a:ext uri="{FF2B5EF4-FFF2-40B4-BE49-F238E27FC236}">
                <a16:creationId xmlns:a16="http://schemas.microsoft.com/office/drawing/2014/main" id="{52BD4F9A-EF78-1412-CBFD-80366CEB7E35}"/>
              </a:ext>
            </a:extLst>
          </p:cNvPr>
          <p:cNvGrpSpPr>
            <a:grpSpLocks/>
          </p:cNvGrpSpPr>
          <p:nvPr/>
        </p:nvGrpSpPr>
        <p:grpSpPr bwMode="auto">
          <a:xfrm>
            <a:off x="0" y="6405563"/>
            <a:ext cx="12192000" cy="249237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3EC2EFC6-3E9C-8930-90AD-1C61E8A91C89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pt-BR" dirty="0"/>
            </a:p>
          </p:txBody>
        </p:sp>
        <p:grpSp>
          <p:nvGrpSpPr>
            <p:cNvPr id="78854" name="Agrupar 7">
              <a:extLst>
                <a:ext uri="{FF2B5EF4-FFF2-40B4-BE49-F238E27FC236}">
                  <a16:creationId xmlns:a16="http://schemas.microsoft.com/office/drawing/2014/main" id="{90555A87-D283-12C5-801E-5FEB899C858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41CFA17D-5716-2E18-8B04-F90250BB41AA}"/>
                  </a:ext>
                </a:extLst>
              </p:cNvPr>
              <p:cNvSpPr/>
              <p:nvPr/>
            </p:nvSpPr>
            <p:spPr>
              <a:xfrm>
                <a:off x="0" y="6251035"/>
                <a:ext cx="6096000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53A6F89E-8377-95D6-5ECF-30823CE311CB}"/>
                  </a:ext>
                </a:extLst>
              </p:cNvPr>
              <p:cNvSpPr/>
              <p:nvPr/>
            </p:nvSpPr>
            <p:spPr>
              <a:xfrm>
                <a:off x="6096000" y="6251035"/>
                <a:ext cx="6096000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1" fontAlgn="auto" hangingPunct="1">
                  <a:spcBef>
                    <a:spcPts val="0"/>
                  </a:spcBef>
                  <a:spcAft>
                    <a:spcPts val="0"/>
                  </a:spcAft>
                  <a:defRPr/>
                </a:pPr>
                <a:endParaRPr lang="pt-BR" dirty="0"/>
              </a:p>
            </p:txBody>
          </p:sp>
        </p:grpSp>
      </p:grpSp>
      <p:sp>
        <p:nvSpPr>
          <p:cNvPr id="78851" name="Retângulo 1">
            <a:extLst>
              <a:ext uri="{FF2B5EF4-FFF2-40B4-BE49-F238E27FC236}">
                <a16:creationId xmlns:a16="http://schemas.microsoft.com/office/drawing/2014/main" id="{17088D05-6C48-57F7-7E18-704187D38E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625975"/>
            <a:ext cx="12192000" cy="954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defTabSz="685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defTabSz="6858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defTabSz="6858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defTabSz="6858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defTabSz="6858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6858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6858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6858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6858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b="1">
                <a:solidFill>
                  <a:srgbClr val="0070C0"/>
                </a:solidFill>
                <a:latin typeface="Montserrat" panose="00000500000000000000" pitchFamily="2" charset="0"/>
              </a:rPr>
              <a:t>Louvado Seja Nosso Senhor Jesus Cristo! </a:t>
            </a: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b="1">
                <a:solidFill>
                  <a:srgbClr val="0070C0"/>
                </a:solidFill>
                <a:latin typeface="Montserrat" panose="00000500000000000000" pitchFamily="2" charset="0"/>
              </a:rPr>
              <a:t>ecafo@ssvpbrasil.org.br</a:t>
            </a:r>
          </a:p>
        </p:txBody>
      </p:sp>
      <p:pic>
        <p:nvPicPr>
          <p:cNvPr id="78852" name="Picture 2">
            <a:extLst>
              <a:ext uri="{FF2B5EF4-FFF2-40B4-BE49-F238E27FC236}">
                <a16:creationId xmlns:a16="http://schemas.microsoft.com/office/drawing/2014/main" id="{E503762A-A14D-0C7B-7200-42EFB119ED4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475" y="1065213"/>
            <a:ext cx="5353050" cy="2733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3360</TotalTime>
  <Words>1327</Words>
  <Application>Microsoft Office PowerPoint</Application>
  <PresentationFormat>Widescreen</PresentationFormat>
  <Paragraphs>253</Paragraphs>
  <Slides>56</Slides>
  <Notes>3</Notes>
  <HiddenSlides>0</HiddenSlides>
  <MMClips>0</MMClips>
  <ScaleCrop>false</ScaleCrop>
  <HeadingPairs>
    <vt:vector size="6" baseType="variant">
      <vt:variant>
        <vt:lpstr>Fontes usadas</vt:lpstr>
      </vt:variant>
      <vt:variant>
        <vt:i4>9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56</vt:i4>
      </vt:variant>
    </vt:vector>
  </HeadingPairs>
  <TitlesOfParts>
    <vt:vector size="66" baseType="lpstr">
      <vt:lpstr>appleberry</vt:lpstr>
      <vt:lpstr>Arial</vt:lpstr>
      <vt:lpstr>Calibri</vt:lpstr>
      <vt:lpstr>Calibri Light</vt:lpstr>
      <vt:lpstr>Garamond</vt:lpstr>
      <vt:lpstr>Montserrat</vt:lpstr>
      <vt:lpstr>Nixie One</vt:lpstr>
      <vt:lpstr>Varela Round</vt:lpstr>
      <vt:lpstr>Wingdings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Formação Básica 1ª parte</vt:lpstr>
      <vt:lpstr>Por que a Conferência é o nível mais importante da Organização da SSVP?</vt:lpstr>
      <vt:lpstr>Apresentação do PowerPoint</vt:lpstr>
      <vt:lpstr>Apresentação do PowerPoint</vt:lpstr>
      <vt:lpstr>Apresentação do PowerPoint</vt:lpstr>
      <vt:lpstr>Dê um peixe a um homem e você o alimentará por um dia.</vt:lpstr>
      <vt:lpstr>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Aline</dc:creator>
  <cp:lastModifiedBy>césar custódio da silva</cp:lastModifiedBy>
  <cp:revision>229</cp:revision>
  <dcterms:created xsi:type="dcterms:W3CDTF">2022-08-23T14:33:21Z</dcterms:created>
  <dcterms:modified xsi:type="dcterms:W3CDTF">2025-02-13T15:31:58Z</dcterms:modified>
</cp:coreProperties>
</file>