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comments/modernComment_115_9E8F3A92.xml" ContentType="application/vnd.ms-powerpoint.comments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"/>
  </p:notesMasterIdLst>
  <p:sldIdLst>
    <p:sldId id="257" r:id="rId2"/>
    <p:sldId id="259" r:id="rId3"/>
    <p:sldId id="277" r:id="rId4"/>
    <p:sldId id="275" r:id="rId5"/>
    <p:sldId id="276" r:id="rId6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9E4F2BAF-7426-CFEC-B00B-A88DFAACD811}" name="ANDRÉ LUÍZ ROSA" initials="AR" userId="fd230ad95455902c" providerId="Windows Live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53A1"/>
    <a:srgbClr val="00814E"/>
    <a:srgbClr val="F1B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64CBE6B-4AFF-4809-93FA-A282DAC93FF6}" v="1085" dt="2023-05-30T15:12:15.180"/>
    <p1510:client id="{81D9ECCD-B285-4D72-9D1F-93C7EFA1447F}" v="1197" dt="2023-05-30T16:29:20.008"/>
    <p1510:client id="{FECE8DCB-0751-4C07-9D1F-4CC9FB1F5BEC}" v="71" dt="2023-05-30T18:43:49.06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68" d="100"/>
          <a:sy n="68" d="100"/>
        </p:scale>
        <p:origin x="90" y="1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13" Type="http://schemas.microsoft.com/office/2018/10/relationships/authors" Target="author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12" Type="http://schemas.microsoft.com/office/2015/10/relationships/revisionInfo" Target="revisionInfo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comments/modernComment_115_9E8F3A92.xml><?xml version="1.0" encoding="utf-8"?>
<p188:cmLst xmlns:a="http://schemas.openxmlformats.org/drawingml/2006/main" xmlns:r="http://schemas.openxmlformats.org/officeDocument/2006/relationships" xmlns:p188="http://schemas.microsoft.com/office/powerpoint/2018/8/main">
  <p188:cm id="{B47C3A7A-6E58-4156-8C3A-689CEF77D1FA}" authorId="{9E4F2BAF-7426-CFEC-B00B-A88DFAACD811}" created="2023-05-30T15:54:12.183">
    <ac:deMkLst xmlns:ac="http://schemas.microsoft.com/office/drawing/2013/main/command">
      <pc:docMk xmlns:pc="http://schemas.microsoft.com/office/powerpoint/2013/main/command"/>
      <pc:sldMk xmlns:pc="http://schemas.microsoft.com/office/powerpoint/2013/main/command" cId="2660186770" sldId="277"/>
      <ac:spMk id="12" creationId="{CCF3E916-46DB-B6DB-5D57-EF83C1C98AA6}"/>
    </ac:deMkLst>
    <p188:txBody>
      <a:bodyPr/>
      <a:lstStyle/>
      <a:p>
        <a:r>
          <a:rPr lang="pt-BR"/>
          <a:t>Inserir a Unidade Vicentina (por exemplo: Conselho Nacional do Brasil).</a:t>
        </a:r>
      </a:p>
    </p188:txBody>
  </p188:cm>
  <p188:cm id="{047658C6-A50B-48C3-BF5D-1B7A9546358A}" authorId="{9E4F2BAF-7426-CFEC-B00B-A88DFAACD811}" created="2023-05-30T15:54:38.574">
    <ac:deMkLst xmlns:ac="http://schemas.microsoft.com/office/drawing/2013/main/command">
      <pc:docMk xmlns:pc="http://schemas.microsoft.com/office/powerpoint/2013/main/command"/>
      <pc:sldMk xmlns:pc="http://schemas.microsoft.com/office/powerpoint/2013/main/command" cId="2660186770" sldId="277"/>
      <ac:spMk id="36" creationId="{4CC1B7C6-411C-A675-AAFC-1926B404B13D}"/>
    </ac:deMkLst>
    <p188:txBody>
      <a:bodyPr/>
      <a:lstStyle/>
      <a:p>
        <a:r>
          <a:rPr lang="pt-BR"/>
          <a:t>Inserir o telefone de contato.</a:t>
        </a:r>
      </a:p>
    </p188:txBody>
  </p188:cm>
  <p188:cm id="{E60C6058-207E-46AD-B6E1-019D69591EDE}" authorId="{9E4F2BAF-7426-CFEC-B00B-A88DFAACD811}" created="2023-05-30T18:39:42.357">
    <ac:deMkLst xmlns:ac="http://schemas.microsoft.com/office/drawing/2013/main/command">
      <pc:docMk xmlns:pc="http://schemas.microsoft.com/office/powerpoint/2013/main/command"/>
      <pc:sldMk xmlns:pc="http://schemas.microsoft.com/office/powerpoint/2013/main/command" cId="2660186770" sldId="277"/>
      <ac:spMk id="35" creationId="{6DF10AF6-A193-10BE-2921-E0D21637B3AE}"/>
    </ac:deMkLst>
    <p188:txBody>
      <a:bodyPr/>
      <a:lstStyle/>
      <a:p>
        <a:r>
          <a:rPr lang="pt-BR"/>
          <a:t>Caso a Unidade possua site, substitua, se não, deixe o oficial do Conselho Nacional do Brasil (ssvpbrasil.org.br).</a:t>
        </a:r>
      </a:p>
    </p188:txBody>
  </p188:cm>
</p188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E1B4D3A-7D24-4FFC-943D-86428D9AAB78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4C948AB-AD85-4F14-8DBB-4BA25EEB3EA1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0226100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6634919-381F-4EF5-B813-A9883E57BD9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F6FCFAE4-3420-47DD-BAC9-3E1AA72A29A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265A82D4-7877-4820-8175-68D54F29C9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E42D72F-013C-480F-A37D-EB0BBF3505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2C65703-CCD9-49B5-84E3-CCC1015476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6512594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C5134BE-7083-40D6-9715-31BF24409C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8EF23B5-A921-4076-B96C-BE907807BDA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AE11C78-CA16-4CCD-B0AF-5EE4ABD1D5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926C5D4E-CB93-487B-8678-2F072DE3F8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DC6C6DFD-091D-47A3-8919-AB6A6136A8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84647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2472480-3CA0-4C40-9B5F-BBEBBEE9D7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0809B0D-C2B8-40C0-BF6B-064C84E1268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189E94DB-54CA-4C1B-AFA1-1F24431152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870743BD-04A7-44CE-85CE-76C0C4987F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7CE19E4C-652D-4B57-A1DC-B15CA40620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008801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D34119C-471D-4B29-9FD0-6A4752A15A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93F66AF7-8E0B-4ECA-BEC8-64B1C2C356B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2E7E17A8-4C09-4033-8142-8CA14466B4A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17808ED6-A5DC-49E1-A29F-8E584AFA55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A8818221-8A9F-4E3E-A72B-BDD4404965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C27FDE6E-1781-4B96-A128-54812B8DF4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183695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85A7A8C-6F87-49E3-85C7-A8C13A9C54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F0426958-740B-4FBB-AB3D-294DD9734E7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6DEAE0CA-0041-43AB-BAE4-BE0DCCA62D8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1A68AE95-FF4F-47FA-9348-682DB25F9F7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8D6794B-502A-442B-B7C4-AF988B80B32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FF09EFB4-FC5D-4FFC-B75A-401B33D274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BEE24660-D626-4B16-B534-11D732F30D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BBDC58D1-F71A-4F78-9CF8-F52DB2C41E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48785798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1467D3F-1C10-4CE3-A9DC-689E6C46DD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931E105D-3C7D-4114-A669-7BFC900290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864F0319-8D6F-4208-8AC8-852347607D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7689A826-8C29-41C1-B017-79C5C3F10D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0266560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FC45B301-5C12-46E0-A0E1-BCB65B8C39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2EA58E19-EA95-447D-A00F-EA9E43D554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B6A07B0C-72D2-470D-A574-A9C23B4C91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987202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FB2812E-AB43-4858-91A0-B2A113F987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47B18F40-F282-4681-9E51-9428F22B67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AADEDBB-9450-4099-BD41-2C68E40A8E9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50A1804-AF55-42BB-9E3C-3181F1CD94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78B0AE08-9B6A-4F17-9C35-76C910F3D7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81DBDECD-4180-479C-AE94-8D443B8AEC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123541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3671496-624D-495A-B80B-47EF93EBC9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4507132D-7239-404F-AF53-8F407150E6C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089024AA-5F57-4C43-BD11-05A82A6DA91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FC34C56A-44A1-4478-B856-B706A2EC40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8146A0BD-AF46-4B07-B6DA-7E826CE26A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6D67737B-56F4-4B25-9F4B-BD28F83CCE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58570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1CAF360-B651-4093-9BCF-537AF3EF277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66ACC46C-D669-4B82-8C62-DB2F2FAAB21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59213993-480D-4B28-BCA2-6A415548A9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24847660-5DF7-427D-81D9-AFF6FF0B91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013FEDA9-05DC-4289-ADF5-42FCD5E5AD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2401476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513636E6-6253-412D-A399-1E98E9B077F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AB9D5045-6DFD-414F-BAFD-378508E7E26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D7FD23A-6D41-4024-8EA3-6EA642B8CA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D3EB9F6-1DAB-4CF7-896D-6BE05916B0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F7E8C1D-CF9C-45FA-AB05-7D1BD0E1E8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687484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D6910AC7-2221-4E37-B091-6864806E7A4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896B889E-7A7E-4CB9-AA21-C83E594823A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8E1383C-D574-4114-BBE6-CB07368C1FC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A24D8A9-5A10-48FE-81BF-B48C0A1597B7}" type="datetimeFigureOut">
              <a:rPr lang="pt-BR" smtClean="0"/>
              <a:t>30/05/2023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AC9D4AD-DDA3-47D4-88F3-83197871364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4240A39-0698-4985-A655-80FD99588E2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072195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microsoft.com/office/2018/10/relationships/comments" Target="../comments/modernComment_115_9E8F3A92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26634" y="2554088"/>
            <a:ext cx="9748024" cy="1886423"/>
          </a:xfrm>
        </p:spPr>
        <p:txBody>
          <a:bodyPr>
            <a:normAutofit fontScale="90000"/>
          </a:bodyPr>
          <a:lstStyle/>
          <a:p>
            <a:r>
              <a:rPr lang="pt-BR" dirty="0">
                <a:solidFill>
                  <a:schemeClr val="bg1"/>
                </a:solidFill>
                <a:latin typeface="EB Garamond ExtraBold"/>
                <a:ea typeface="EB Garamond ExtraBold"/>
                <a:cs typeface="EB Garamond ExtraBold" pitchFamily="2" charset="0"/>
              </a:rPr>
              <a:t>Preenchimento fácil da</a:t>
            </a:r>
            <a:br>
              <a:rPr lang="pt-BR" dirty="0">
                <a:solidFill>
                  <a:schemeClr val="bg1"/>
                </a:solidFill>
                <a:latin typeface="EB Garamond ExtraBold"/>
                <a:ea typeface="EB Garamond ExtraBold"/>
                <a:cs typeface="EB Garamond ExtraBold" pitchFamily="2" charset="0"/>
              </a:rPr>
            </a:br>
            <a:r>
              <a:rPr lang="pt-BR" dirty="0">
                <a:solidFill>
                  <a:schemeClr val="bg1"/>
                </a:solidFill>
                <a:latin typeface="EB Garamond ExtraBold"/>
                <a:ea typeface="EB Garamond ExtraBold"/>
                <a:cs typeface="EB Garamond ExtraBold" pitchFamily="2" charset="0"/>
              </a:rPr>
              <a:t>placa de identificação</a:t>
            </a:r>
            <a:r>
              <a:rPr lang="pt-BR" dirty="0">
                <a:solidFill>
                  <a:srgbClr val="F1B900"/>
                </a:solidFill>
                <a:latin typeface="EB Garamond ExtraBold"/>
                <a:ea typeface="EB Garamond ExtraBold"/>
                <a:cs typeface="EB Garamond ExtraBold" pitchFamily="2" charset="0"/>
              </a:rPr>
              <a:t> </a:t>
            </a:r>
            <a:r>
              <a:rPr lang="pt-BR" dirty="0">
                <a:solidFill>
                  <a:schemeClr val="bg1"/>
                </a:solidFill>
                <a:latin typeface="EB Garamond ExtraBold"/>
                <a:ea typeface="EB Garamond ExtraBold"/>
                <a:cs typeface="EB Garamond ExtraBold" pitchFamily="2" charset="0"/>
              </a:rPr>
              <a:t>de Unidades Vicentinas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67482" y="192924"/>
            <a:ext cx="1431594" cy="1440000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870DC518-22CB-4A34-AC6C-23FA29B0BB40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7B5278AF-6096-488F-B734-5D7B08EB028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9DAA647A-BF38-4529-B6FA-B5966895CB5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F6CDE4D3-D2D2-4B35-B20E-67B6A4D37F92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DBA24DB8-1DD8-4A5D-B945-5DF3F9AC2828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1656450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1122363"/>
            <a:ext cx="3773605" cy="952097"/>
          </a:xfrm>
        </p:spPr>
        <p:txBody>
          <a:bodyPr/>
          <a:lstStyle/>
          <a:p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Instruções: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2182671"/>
            <a:ext cx="10513325" cy="3629870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Altere as informações de acordo com as instruções do Manual da Marca.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/>
              </a:rPr>
              <a:t>A </a:t>
            </a:r>
            <a:r>
              <a:rPr lang="pt-BR" sz="1800" b="1" dirty="0">
                <a:latin typeface="Montserrat"/>
              </a:rPr>
              <a:t>fonte</a:t>
            </a:r>
            <a:r>
              <a:rPr lang="pt-BR" sz="1800" dirty="0">
                <a:latin typeface="Montserrat"/>
              </a:rPr>
              <a:t> utilizada para preenchimento desse material é a </a:t>
            </a:r>
            <a:r>
              <a:rPr lang="pt-BR" sz="1800" b="1" dirty="0">
                <a:latin typeface="Montserrat"/>
              </a:rPr>
              <a:t>Montserrat</a:t>
            </a:r>
            <a:r>
              <a:rPr lang="pt-BR" sz="1800" dirty="0">
                <a:latin typeface="Montserrat"/>
              </a:rPr>
              <a:t> (disponível no site </a:t>
            </a:r>
            <a:r>
              <a:rPr lang="pt-BR" sz="1800" i="1" dirty="0">
                <a:latin typeface="Montserrat"/>
              </a:rPr>
              <a:t>www.ssvpbrasil.org.br/materiais-</a:t>
            </a:r>
            <a:r>
              <a:rPr lang="pt-BR" sz="1800" i="1" dirty="0" err="1">
                <a:latin typeface="Montserrat"/>
              </a:rPr>
              <a:t>decom</a:t>
            </a:r>
            <a:r>
              <a:rPr lang="pt-BR" sz="1800" dirty="0">
                <a:latin typeface="Montserrat"/>
              </a:rPr>
              <a:t>).</a:t>
            </a:r>
          </a:p>
          <a:p>
            <a:pPr marL="342900" indent="-342900" algn="l">
              <a:buAutoNum type="arabicPeriod"/>
            </a:pPr>
            <a:r>
              <a:rPr lang="pt-BR" sz="1800" dirty="0">
                <a:latin typeface="Montserrat"/>
              </a:rPr>
              <a:t>Ao enviar para a produção, verifique novamente se tudo está de acordo com o manual, se necessário encaminhe o arquivo do manual indicando a </a:t>
            </a:r>
            <a:r>
              <a:rPr lang="pt-BR" sz="1800" b="1" dirty="0">
                <a:latin typeface="Montserrat"/>
              </a:rPr>
              <a:t>página 40</a:t>
            </a:r>
            <a:r>
              <a:rPr lang="pt-BR" sz="1800" dirty="0">
                <a:latin typeface="Montserrat"/>
              </a:rPr>
              <a:t>.</a:t>
            </a:r>
            <a:endParaRPr lang="pt-BR" dirty="0"/>
          </a:p>
          <a:p>
            <a:pPr algn="l"/>
            <a:endParaRPr lang="pt-BR" sz="1800" b="1" dirty="0">
              <a:latin typeface="Montserrat"/>
            </a:endParaRPr>
          </a:p>
          <a:p>
            <a:pPr algn="l"/>
            <a:r>
              <a:rPr lang="pt-BR" sz="1800" b="1" dirty="0">
                <a:latin typeface="Montserrat"/>
              </a:rPr>
              <a:t>ATENÇÃO:</a:t>
            </a:r>
            <a:br>
              <a:rPr lang="pt-BR" sz="1800" dirty="0">
                <a:latin typeface="Montserrat"/>
              </a:rPr>
            </a:br>
            <a:r>
              <a:rPr lang="pt-BR" sz="1800" dirty="0">
                <a:latin typeface="Montserrat"/>
              </a:rPr>
              <a:t>Esse material é apenas uma demonstração prévia, a arte final da placa deverá ser feita pelo profissional, com devida qualidade de produção.</a:t>
            </a:r>
            <a:endParaRPr lang="pt-BR" dirty="0"/>
          </a:p>
        </p:txBody>
      </p:sp>
      <p:sp>
        <p:nvSpPr>
          <p:cNvPr id="30" name="Retângulo 29">
            <a:extLst>
              <a:ext uri="{FF2B5EF4-FFF2-40B4-BE49-F238E27FC236}">
                <a16:creationId xmlns:a16="http://schemas.microsoft.com/office/drawing/2014/main" id="{82145215-E13C-47B3-8546-24E8D07D2209}"/>
              </a:ext>
            </a:extLst>
          </p:cNvPr>
          <p:cNvSpPr/>
          <p:nvPr/>
        </p:nvSpPr>
        <p:spPr>
          <a:xfrm>
            <a:off x="0" y="0"/>
            <a:ext cx="12192000" cy="952097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grpSp>
        <p:nvGrpSpPr>
          <p:cNvPr id="7" name="Agrupar 6">
            <a:extLst>
              <a:ext uri="{FF2B5EF4-FFF2-40B4-BE49-F238E27FC236}">
                <a16:creationId xmlns:a16="http://schemas.microsoft.com/office/drawing/2014/main" id="{AA948F66-30D5-4E2F-961C-B78E79EC0FE8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46" name="Retângulo 45">
              <a:extLst>
                <a:ext uri="{FF2B5EF4-FFF2-40B4-BE49-F238E27FC236}">
                  <a16:creationId xmlns:a16="http://schemas.microsoft.com/office/drawing/2014/main" id="{884706C5-22AE-4EFC-AA1E-D82D61739CB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4" name="Agrupar 3">
              <a:extLst>
                <a:ext uri="{FF2B5EF4-FFF2-40B4-BE49-F238E27FC236}">
                  <a16:creationId xmlns:a16="http://schemas.microsoft.com/office/drawing/2014/main" id="{99475DF1-1970-4661-B18F-AE3A36093F1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37" name="Retângulo 36">
                <a:extLst>
                  <a:ext uri="{FF2B5EF4-FFF2-40B4-BE49-F238E27FC236}">
                    <a16:creationId xmlns:a16="http://schemas.microsoft.com/office/drawing/2014/main" id="{90524C8A-B87E-47FD-A18F-6EF8179CB091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40" name="Retângulo 39">
                <a:extLst>
                  <a:ext uri="{FF2B5EF4-FFF2-40B4-BE49-F238E27FC236}">
                    <a16:creationId xmlns:a16="http://schemas.microsoft.com/office/drawing/2014/main" id="{D187032F-540F-4AE8-8D17-253967873C1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0786046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Retângulo 38">
            <a:extLst>
              <a:ext uri="{FF2B5EF4-FFF2-40B4-BE49-F238E27FC236}">
                <a16:creationId xmlns:a16="http://schemas.microsoft.com/office/drawing/2014/main" id="{6134FD5C-ED6A-CBCB-F480-1AF5A2127769}"/>
              </a:ext>
            </a:extLst>
          </p:cNvPr>
          <p:cNvSpPr/>
          <p:nvPr/>
        </p:nvSpPr>
        <p:spPr>
          <a:xfrm>
            <a:off x="602226" y="675968"/>
            <a:ext cx="10987547" cy="5506063"/>
          </a:xfrm>
          <a:prstGeom prst="rect">
            <a:avLst/>
          </a:prstGeom>
          <a:noFill/>
          <a:ln w="6350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C026F0CD-E5A9-D312-4328-6D86B1C4230C}"/>
              </a:ext>
            </a:extLst>
          </p:cNvPr>
          <p:cNvGrpSpPr/>
          <p:nvPr/>
        </p:nvGrpSpPr>
        <p:grpSpPr>
          <a:xfrm>
            <a:off x="1270227" y="1631372"/>
            <a:ext cx="9785255" cy="2781125"/>
            <a:chOff x="1270227" y="1631372"/>
            <a:chExt cx="9785255" cy="2781125"/>
          </a:xfrm>
        </p:grpSpPr>
        <p:pic>
          <p:nvPicPr>
            <p:cNvPr id="9" name="Imagem 9">
              <a:extLst>
                <a:ext uri="{FF2B5EF4-FFF2-40B4-BE49-F238E27FC236}">
                  <a16:creationId xmlns:a16="http://schemas.microsoft.com/office/drawing/2014/main" id="{038F7710-34F8-F291-D961-04394E777ED2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270227" y="1631372"/>
              <a:ext cx="2781125" cy="2781125"/>
            </a:xfrm>
            <a:prstGeom prst="rect">
              <a:avLst/>
            </a:prstGeom>
          </p:spPr>
        </p:pic>
        <p:sp>
          <p:nvSpPr>
            <p:cNvPr id="10" name="CaixaDeTexto 9">
              <a:extLst>
                <a:ext uri="{FF2B5EF4-FFF2-40B4-BE49-F238E27FC236}">
                  <a16:creationId xmlns:a16="http://schemas.microsoft.com/office/drawing/2014/main" id="{065CBC63-5260-801E-912A-845A017CEAC7}"/>
                </a:ext>
              </a:extLst>
            </p:cNvPr>
            <p:cNvSpPr txBox="1"/>
            <p:nvPr/>
          </p:nvSpPr>
          <p:spPr>
            <a:xfrm>
              <a:off x="4196626" y="2173688"/>
              <a:ext cx="6858856" cy="523220"/>
            </a:xfrm>
            <a:prstGeom prst="rect">
              <a:avLst/>
            </a:prstGeom>
            <a:noFill/>
          </p:spPr>
          <p:txBody>
  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  <a:prstTxWarp prst="textNoShape">
                <a:avLst/>
              </a:prstTxWarp>
              <a:spAutoFit/>
            </a:bodyPr>
            <a:lstStyle/>
            <a:p>
              <a:r>
                <a:rPr lang="pt-BR" sz="2800" dirty="0">
                  <a:solidFill>
                    <a:srgbClr val="0053A1"/>
                  </a:solidFill>
                  <a:latin typeface="Montserrat ExtraBold"/>
                  <a:cs typeface="Calibri"/>
                </a:rPr>
                <a:t>Sociedade de São Vicente de Paulo</a:t>
              </a:r>
            </a:p>
          </p:txBody>
        </p:sp>
      </p:grpSp>
      <p:sp>
        <p:nvSpPr>
          <p:cNvPr id="12" name="CaixaDeTexto 11">
            <a:extLst>
              <a:ext uri="{FF2B5EF4-FFF2-40B4-BE49-F238E27FC236}">
                <a16:creationId xmlns:a16="http://schemas.microsoft.com/office/drawing/2014/main" id="{CCF3E916-46DB-B6DB-5D57-EF83C1C98AA6}"/>
              </a:ext>
            </a:extLst>
          </p:cNvPr>
          <p:cNvSpPr txBox="1"/>
          <p:nvPr/>
        </p:nvSpPr>
        <p:spPr>
          <a:xfrm>
            <a:off x="4202283" y="2730537"/>
            <a:ext cx="6720127" cy="1107996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>
              <a:spcBef>
                <a:spcPts val="1000"/>
              </a:spcBef>
            </a:pPr>
            <a:r>
              <a:rPr lang="pt-BR" sz="2800" dirty="0">
                <a:latin typeface="Montserrat ExtraBold"/>
                <a:cs typeface="Calibri"/>
              </a:rPr>
              <a:t>Conselho Particular de</a:t>
            </a:r>
            <a:endParaRPr lang="pt-BR" sz="2800" dirty="0">
              <a:latin typeface="Calibri" panose="020F0502020204030204"/>
              <a:cs typeface="Calibri"/>
            </a:endParaRPr>
          </a:p>
          <a:p>
            <a:pPr>
              <a:spcBef>
                <a:spcPts val="1000"/>
              </a:spcBef>
            </a:pPr>
            <a:r>
              <a:rPr lang="pt-BR" sz="2800" dirty="0">
                <a:latin typeface="Montserrat ExtraBold"/>
                <a:cs typeface="Calibri" panose="020F0502020204030204"/>
              </a:rPr>
              <a:t>São José dos Campos-SP</a:t>
            </a:r>
            <a:endParaRPr lang="pt-BR" dirty="0"/>
          </a:p>
        </p:txBody>
      </p:sp>
      <p:grpSp>
        <p:nvGrpSpPr>
          <p:cNvPr id="21" name="Agrupar 20">
            <a:extLst>
              <a:ext uri="{FF2B5EF4-FFF2-40B4-BE49-F238E27FC236}">
                <a16:creationId xmlns:a16="http://schemas.microsoft.com/office/drawing/2014/main" id="{27D9A23B-678E-D7F5-97A6-685D49557567}"/>
              </a:ext>
            </a:extLst>
          </p:cNvPr>
          <p:cNvGrpSpPr/>
          <p:nvPr/>
        </p:nvGrpSpPr>
        <p:grpSpPr>
          <a:xfrm>
            <a:off x="602226" y="5350113"/>
            <a:ext cx="10987549" cy="185708"/>
            <a:chOff x="0" y="6251188"/>
            <a:chExt cx="12192000" cy="185708"/>
          </a:xfrm>
        </p:grpSpPr>
        <p:sp>
          <p:nvSpPr>
            <p:cNvPr id="22" name="Retângulo 21">
              <a:extLst>
                <a:ext uri="{FF2B5EF4-FFF2-40B4-BE49-F238E27FC236}">
                  <a16:creationId xmlns:a16="http://schemas.microsoft.com/office/drawing/2014/main" id="{0399670D-1161-503C-3CCD-E30723492CB0}"/>
                </a:ext>
              </a:extLst>
            </p:cNvPr>
            <p:cNvSpPr/>
            <p:nvPr/>
          </p:nvSpPr>
          <p:spPr>
            <a:xfrm>
              <a:off x="0" y="6251188"/>
              <a:ext cx="6096000" cy="185708"/>
            </a:xfrm>
            <a:prstGeom prst="rect">
              <a:avLst/>
            </a:prstGeom>
            <a:solidFill>
              <a:srgbClr val="00814E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sp>
          <p:nvSpPr>
            <p:cNvPr id="23" name="Retângulo 22">
              <a:extLst>
                <a:ext uri="{FF2B5EF4-FFF2-40B4-BE49-F238E27FC236}">
                  <a16:creationId xmlns:a16="http://schemas.microsoft.com/office/drawing/2014/main" id="{6CF5C110-5E4A-52C2-8A6C-EA41222908A1}"/>
                </a:ext>
              </a:extLst>
            </p:cNvPr>
            <p:cNvSpPr/>
            <p:nvPr/>
          </p:nvSpPr>
          <p:spPr>
            <a:xfrm>
              <a:off x="6096000" y="6251188"/>
              <a:ext cx="6096000" cy="185708"/>
            </a:xfrm>
            <a:prstGeom prst="rect">
              <a:avLst/>
            </a:prstGeom>
            <a:solidFill>
              <a:srgbClr val="F1B9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</p:grpSp>
      <p:sp>
        <p:nvSpPr>
          <p:cNvPr id="35" name="CaixaDeTexto 34">
            <a:extLst>
              <a:ext uri="{FF2B5EF4-FFF2-40B4-BE49-F238E27FC236}">
                <a16:creationId xmlns:a16="http://schemas.microsoft.com/office/drawing/2014/main" id="{6DF10AF6-A193-10BE-2921-E0D21637B3AE}"/>
              </a:ext>
            </a:extLst>
          </p:cNvPr>
          <p:cNvSpPr txBox="1"/>
          <p:nvPr/>
        </p:nvSpPr>
        <p:spPr>
          <a:xfrm>
            <a:off x="842381" y="5532941"/>
            <a:ext cx="3480621" cy="461665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pt-BR" sz="2400" b="1" dirty="0">
                <a:solidFill>
                  <a:srgbClr val="0053A1"/>
                </a:solidFill>
                <a:latin typeface="Montserrat"/>
                <a:cs typeface="Calibri" panose="020F0502020204030204"/>
              </a:rPr>
              <a:t>ssvpbrasil.org.br</a:t>
            </a:r>
            <a:endParaRPr lang="pt-BR" sz="2400" b="1">
              <a:solidFill>
                <a:srgbClr val="0053A1"/>
              </a:solidFill>
              <a:latin typeface="Montserrat"/>
            </a:endParaRPr>
          </a:p>
        </p:txBody>
      </p:sp>
      <p:sp>
        <p:nvSpPr>
          <p:cNvPr id="36" name="CaixaDeTexto 35">
            <a:extLst>
              <a:ext uri="{FF2B5EF4-FFF2-40B4-BE49-F238E27FC236}">
                <a16:creationId xmlns:a16="http://schemas.microsoft.com/office/drawing/2014/main" id="{4CC1B7C6-411C-A675-AAFC-1926B404B13D}"/>
              </a:ext>
            </a:extLst>
          </p:cNvPr>
          <p:cNvSpPr txBox="1"/>
          <p:nvPr/>
        </p:nvSpPr>
        <p:spPr>
          <a:xfrm>
            <a:off x="8093669" y="5532940"/>
            <a:ext cx="3247106" cy="461665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r"/>
            <a:r>
              <a:rPr lang="pt-BR" sz="2400" b="1" dirty="0">
                <a:solidFill>
                  <a:srgbClr val="0053A1"/>
                </a:solidFill>
                <a:latin typeface="Montserrat"/>
                <a:cs typeface="Calibri" panose="020F0502020204030204"/>
              </a:rPr>
              <a:t>(00) 0000-0000</a:t>
            </a:r>
            <a:endParaRPr lang="pt-BR" sz="2400" b="1">
              <a:solidFill>
                <a:srgbClr val="0053A1"/>
              </a:solidFill>
              <a:latin typeface="Montserrat"/>
            </a:endParaRPr>
          </a:p>
        </p:txBody>
      </p:sp>
    </p:spTree>
    <p:extLst>
      <p:ext uri="{BB962C8B-B14F-4D97-AF65-F5344CB8AC3E}">
        <p14:creationId xmlns:p14="http://schemas.microsoft.com/office/powerpoint/2010/main" val="2660186770"/>
      </p:ext>
    </p:extLst>
  </p:cSld>
  <p:clrMapOvr>
    <a:masterClrMapping/>
  </p:clrMapOvr>
  <p:extLst>
    <p:ext uri="{6950BFC3-D8DA-4A85-94F7-54DA5524770B}">
      <p188:commentRel xmlns:p188="http://schemas.microsoft.com/office/powerpoint/2018/8/main" r:id="rId2"/>
    </p:ext>
  </p:extLs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600180"/>
            <a:ext cx="9144000" cy="1886423"/>
          </a:xfrm>
        </p:spPr>
        <p:txBody>
          <a:bodyPr>
            <a:normAutofit/>
          </a:bodyPr>
          <a:lstStyle/>
          <a:p>
            <a:r>
              <a:rPr lang="pt-BR" sz="4800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DÚVIDAS?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3481248"/>
            <a:ext cx="10513325" cy="633554"/>
          </a:xfrm>
        </p:spPr>
        <p:txBody>
          <a:bodyPr>
            <a:normAutofit/>
          </a:bodyPr>
          <a:lstStyle/>
          <a:p>
            <a:r>
              <a:rPr lang="pt-BR" b="1">
                <a:solidFill>
                  <a:schemeClr val="bg1"/>
                </a:solidFill>
                <a:latin typeface="Montserrat" panose="00000500000000000000" pitchFamily="2" charset="0"/>
              </a:rPr>
              <a:t>decom@ssvpbrasil.org.br</a:t>
            </a:r>
            <a:endParaRPr lang="pt-BR" b="1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09078691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3" name="Imagem 2">
            <a:extLst>
              <a:ext uri="{FF2B5EF4-FFF2-40B4-BE49-F238E27FC236}">
                <a16:creationId xmlns:a16="http://schemas.microsoft.com/office/drawing/2014/main" id="{C47C5BC8-1E22-423E-B2A6-67E7161CBFB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64405" y="1989000"/>
            <a:ext cx="2863191" cy="288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4122011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93</TotalTime>
  <Words>676</Words>
  <Application>Microsoft Office PowerPoint</Application>
  <PresentationFormat>Widescreen</PresentationFormat>
  <Paragraphs>150</Paragraphs>
  <Slides>5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slides</vt:lpstr>
      </vt:variant>
      <vt:variant>
        <vt:i4>5</vt:i4>
      </vt:variant>
    </vt:vector>
  </HeadingPairs>
  <TitlesOfParts>
    <vt:vector size="6" baseType="lpstr">
      <vt:lpstr>Tema do Office</vt:lpstr>
      <vt:lpstr>Preenchimento fácil da placa de identificação de Unidades Vicentinas</vt:lpstr>
      <vt:lpstr>Instruções:</vt:lpstr>
      <vt:lpstr>Apresentação do PowerPoint</vt:lpstr>
      <vt:lpstr>DÚVIDAS?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Preenchimento fácil do logotipo para Unidades Vicentinas</dc:title>
  <dc:creator>Usuário</dc:creator>
  <cp:lastModifiedBy>Usuário</cp:lastModifiedBy>
  <cp:revision>414</cp:revision>
  <dcterms:created xsi:type="dcterms:W3CDTF">2022-08-22T18:07:23Z</dcterms:created>
  <dcterms:modified xsi:type="dcterms:W3CDTF">2023-05-30T18:44:08Z</dcterms:modified>
</cp:coreProperties>
</file>