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9"/>
  </p:notesMasterIdLst>
  <p:sldIdLst>
    <p:sldId id="266" r:id="rId2"/>
    <p:sldId id="259" r:id="rId3"/>
    <p:sldId id="269" r:id="rId4"/>
    <p:sldId id="270" r:id="rId5"/>
    <p:sldId id="271" r:id="rId6"/>
    <p:sldId id="275" r:id="rId7"/>
    <p:sldId id="276" r:id="rId8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53A1"/>
    <a:srgbClr val="F1B900"/>
    <a:srgbClr val="00814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71" d="100"/>
          <a:sy n="71" d="100"/>
        </p:scale>
        <p:origin x="696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E1B4D3A-7D24-4FFC-943D-86428D9AAB78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4C948AB-AD85-4F14-8DBB-4BA25EEB3EA1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0226100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6634919-381F-4EF5-B813-A9883E57BD9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F6FCFAE4-3420-47DD-BAC9-3E1AA72A29A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265A82D4-7877-4820-8175-68D54F29C9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E42D72F-013C-480F-A37D-EB0BBF35057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2C65703-CCD9-49B5-84E3-CCC1015476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6512594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C5134BE-7083-40D6-9715-31BF24409C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78EF23B5-A921-4076-B96C-BE907807BDA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AE11C78-CA16-4CCD-B0AF-5EE4ABD1D5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926C5D4E-CB93-487B-8678-2F072DE3F8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DC6C6DFD-091D-47A3-8919-AB6A6136A8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884647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02472480-3CA0-4C40-9B5F-BBEBBEE9D70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0809B0D-C2B8-40C0-BF6B-064C84E1268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189E94DB-54CA-4C1B-AFA1-1F24431152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870743BD-04A7-44CE-85CE-76C0C4987F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7CE19E4C-652D-4B57-A1DC-B15CA40620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0088017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D34119C-471D-4B29-9FD0-6A4752A15AB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93F66AF7-8E0B-4ECA-BEC8-64B1C2C356B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2E7E17A8-4C09-4033-8142-8CA14466B4A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17808ED6-A5DC-49E1-A29F-8E584AFA55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A8818221-8A9F-4E3E-A72B-BDD4404965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C27FDE6E-1781-4B96-A128-54812B8DF4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1836957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85A7A8C-6F87-49E3-85C7-A8C13A9C54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F0426958-740B-4FBB-AB3D-294DD9734E7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6DEAE0CA-0041-43AB-BAE4-BE0DCCA62D8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1A68AE95-FF4F-47FA-9348-682DB25F9F7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8D6794B-502A-442B-B7C4-AF988B80B32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FF09EFB4-FC5D-4FFC-B75A-401B33D274C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BEE24660-D626-4B16-B534-11D732F30D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BBDC58D1-F71A-4F78-9CF8-F52DB2C41E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48785798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1467D3F-1C10-4CE3-A9DC-689E6C46DD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931E105D-3C7D-4114-A669-7BFC900290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864F0319-8D6F-4208-8AC8-852347607D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7689A826-8C29-41C1-B017-79C5C3F10D3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02665601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FC45B301-5C12-46E0-A0E1-BCB65B8C39E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2EA58E19-EA95-447D-A00F-EA9E43D554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B6A07B0C-72D2-470D-A574-A9C23B4C91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987202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FB2812E-AB43-4858-91A0-B2A113F987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47B18F40-F282-4681-9E51-9428F22B67D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AADEDBB-9450-4099-BD41-2C68E40A8E9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50A1804-AF55-42BB-9E3C-3181F1CD94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78B0AE08-9B6A-4F17-9C35-76C910F3D7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81DBDECD-4180-479C-AE94-8D443B8AEC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1235410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3671496-624D-495A-B80B-47EF93EBC9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4507132D-7239-404F-AF53-8F407150E6C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089024AA-5F57-4C43-BD11-05A82A6DA91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FC34C56A-44A1-4478-B856-B706A2EC409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8146A0BD-AF46-4B07-B6DA-7E826CE26A6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6D67737B-56F4-4B25-9F4B-BD28F83CCE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58570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1CAF360-B651-4093-9BCF-537AF3EF277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66ACC46C-D669-4B82-8C62-DB2F2FAAB21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59213993-480D-4B28-BCA2-6A415548A9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24847660-5DF7-427D-81D9-AFF6FF0B91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013FEDA9-05DC-4289-ADF5-42FCD5E5AD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2401476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513636E6-6253-412D-A399-1E98E9B077F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AB9D5045-6DFD-414F-BAFD-378508E7E26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D7FD23A-6D41-4024-8EA3-6EA642B8CA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D3EB9F6-1DAB-4CF7-896D-6BE05916B0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F7E8C1D-CF9C-45FA-AB05-7D1BD0E1E8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6874846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D6910AC7-2221-4E37-B091-6864806E7A4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896B889E-7A7E-4CB9-AA21-C83E594823A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8E1383C-D574-4114-BBE6-CB07368C1FC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A24D8A9-5A10-48FE-81BF-B48C0A1597B7}" type="datetimeFigureOut">
              <a:rPr lang="pt-BR" smtClean="0"/>
              <a:t>05/09/2022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AC9D4AD-DDA3-47D4-88F3-83197871364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4240A39-0698-4985-A655-80FD99588E2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072195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png"/><Relationship Id="rId4" Type="http://schemas.openxmlformats.org/officeDocument/2006/relationships/image" Target="../media/image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2371680"/>
            <a:ext cx="9144000" cy="1886423"/>
          </a:xfrm>
        </p:spPr>
        <p:txBody>
          <a:bodyPr>
            <a:normAutofit fontScale="90000"/>
          </a:bodyPr>
          <a:lstStyle/>
          <a:p>
            <a: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Preenchimento logotipo para Departamentos, Comissões, Serviços e Assessorias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4387218"/>
            <a:ext cx="10513325" cy="314869"/>
          </a:xfrm>
        </p:spPr>
        <p:txBody>
          <a:bodyPr>
            <a:normAutofit lnSpcReduction="10000"/>
          </a:bodyPr>
          <a:lstStyle/>
          <a:p>
            <a:r>
              <a:rPr lang="pt-BR" sz="1800" dirty="0">
                <a:solidFill>
                  <a:schemeClr val="bg1"/>
                </a:solidFill>
                <a:latin typeface="Montserrat" panose="00000500000000000000" pitchFamily="2" charset="0"/>
              </a:rPr>
              <a:t>APLICAÇÃO DO LOGOTIPO DA SSVP NO BRASIL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380380EA-96B3-4924-A68C-B45A12F60B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23926" y="136480"/>
            <a:ext cx="1431594" cy="144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E1995FD3-9347-4040-866A-E27305860BBB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A0C8DFED-0AA3-4AB8-9DE9-78C0E174116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669FF798-72CD-43BA-B4DF-FC777B005573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75AF4257-1A83-4747-9B4F-2C98293FD24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00731AC-BB07-4A07-A40C-053FDFCC713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15692517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ítulo 3">
            <a:extLst>
              <a:ext uri="{FF2B5EF4-FFF2-40B4-BE49-F238E27FC236}">
                <a16:creationId xmlns:a16="http://schemas.microsoft.com/office/drawing/2014/main" id="{D0E323AB-529D-4313-A117-441E368B746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1122363"/>
            <a:ext cx="3773605" cy="952097"/>
          </a:xfrm>
        </p:spPr>
        <p:txBody>
          <a:bodyPr/>
          <a:lstStyle/>
          <a:p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Instruções:</a:t>
            </a:r>
          </a:p>
        </p:txBody>
      </p:sp>
      <p:sp>
        <p:nvSpPr>
          <p:cNvPr id="26" name="Subtítulo 4">
            <a:extLst>
              <a:ext uri="{FF2B5EF4-FFF2-40B4-BE49-F238E27FC236}">
                <a16:creationId xmlns:a16="http://schemas.microsoft.com/office/drawing/2014/main" id="{CBF01BC6-1A2C-4392-86E8-9051F0BCF2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2182671"/>
            <a:ext cx="10513325" cy="3051315"/>
          </a:xfrm>
        </p:spPr>
        <p:txBody>
          <a:bodyPr>
            <a:normAutofit/>
          </a:bodyPr>
          <a:lstStyle/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Altere as informações de acordo com as instruções do Manual da Marca.</a:t>
            </a:r>
          </a:p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Selecione o logotipo (uma versão de cada vez).</a:t>
            </a:r>
          </a:p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Clique com o botão direito do mouse.</a:t>
            </a:r>
          </a:p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Procure e clique em “Salvar como Imagem...”.</a:t>
            </a:r>
          </a:p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Basta salvar e terá o logotipo pronto para uso de forma fácil!</a:t>
            </a:r>
          </a:p>
        </p:txBody>
      </p:sp>
      <p:sp>
        <p:nvSpPr>
          <p:cNvPr id="30" name="Retângulo 29">
            <a:extLst>
              <a:ext uri="{FF2B5EF4-FFF2-40B4-BE49-F238E27FC236}">
                <a16:creationId xmlns:a16="http://schemas.microsoft.com/office/drawing/2014/main" id="{82145215-E13C-47B3-8546-24E8D07D2209}"/>
              </a:ext>
            </a:extLst>
          </p:cNvPr>
          <p:cNvSpPr/>
          <p:nvPr/>
        </p:nvSpPr>
        <p:spPr>
          <a:xfrm>
            <a:off x="0" y="0"/>
            <a:ext cx="12192000" cy="952097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grpSp>
        <p:nvGrpSpPr>
          <p:cNvPr id="7" name="Agrupar 6">
            <a:extLst>
              <a:ext uri="{FF2B5EF4-FFF2-40B4-BE49-F238E27FC236}">
                <a16:creationId xmlns:a16="http://schemas.microsoft.com/office/drawing/2014/main" id="{AA948F66-30D5-4E2F-961C-B78E79EC0FE8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46" name="Retângulo 45">
              <a:extLst>
                <a:ext uri="{FF2B5EF4-FFF2-40B4-BE49-F238E27FC236}">
                  <a16:creationId xmlns:a16="http://schemas.microsoft.com/office/drawing/2014/main" id="{884706C5-22AE-4EFC-AA1E-D82D61739CB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4" name="Agrupar 3">
              <a:extLst>
                <a:ext uri="{FF2B5EF4-FFF2-40B4-BE49-F238E27FC236}">
                  <a16:creationId xmlns:a16="http://schemas.microsoft.com/office/drawing/2014/main" id="{99475DF1-1970-4661-B18F-AE3A36093F1A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37" name="Retângulo 36">
                <a:extLst>
                  <a:ext uri="{FF2B5EF4-FFF2-40B4-BE49-F238E27FC236}">
                    <a16:creationId xmlns:a16="http://schemas.microsoft.com/office/drawing/2014/main" id="{90524C8A-B87E-47FD-A18F-6EF8179CB091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40" name="Retângulo 39">
                <a:extLst>
                  <a:ext uri="{FF2B5EF4-FFF2-40B4-BE49-F238E27FC236}">
                    <a16:creationId xmlns:a16="http://schemas.microsoft.com/office/drawing/2014/main" id="{D187032F-540F-4AE8-8D17-253967873C1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10786046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ítulo 3">
            <a:extLst>
              <a:ext uri="{FF2B5EF4-FFF2-40B4-BE49-F238E27FC236}">
                <a16:creationId xmlns:a16="http://schemas.microsoft.com/office/drawing/2014/main" id="{D0E323AB-529D-4313-A117-441E368B746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576935"/>
            <a:ext cx="8128199" cy="952097"/>
          </a:xfrm>
        </p:spPr>
        <p:txBody>
          <a:bodyPr/>
          <a:lstStyle/>
          <a:p>
            <a:pPr algn="l"/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Aplicações horizontais</a:t>
            </a:r>
          </a:p>
        </p:txBody>
      </p:sp>
      <p:sp>
        <p:nvSpPr>
          <p:cNvPr id="26" name="Subtítulo 4">
            <a:extLst>
              <a:ext uri="{FF2B5EF4-FFF2-40B4-BE49-F238E27FC236}">
                <a16:creationId xmlns:a16="http://schemas.microsoft.com/office/drawing/2014/main" id="{CBF01BC6-1A2C-4392-86E8-9051F0BCF2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1637244"/>
            <a:ext cx="10513325" cy="1898010"/>
          </a:xfrm>
        </p:spPr>
        <p:txBody>
          <a:bodyPr>
            <a:normAutofit/>
          </a:bodyPr>
          <a:lstStyle/>
          <a:p>
            <a:pPr algn="l"/>
            <a:r>
              <a:rPr lang="pt-BR" sz="1800" b="0" i="0" u="none" strike="noStrike" baseline="0" dirty="0">
                <a:latin typeface="Montserrat" panose="00000500000000000000" pitchFamily="2" charset="0"/>
              </a:rPr>
              <a:t>As aplicações devem ser utilizadas apenas para materiais que não necessitem identificar as unidades das quais são vinculadas.</a:t>
            </a:r>
            <a:endParaRPr lang="pt-BR" sz="1800" dirty="0">
              <a:latin typeface="Montserrat" panose="00000500000000000000" pitchFamily="2" charset="0"/>
            </a:endParaRPr>
          </a:p>
        </p:txBody>
      </p:sp>
      <p:sp>
        <p:nvSpPr>
          <p:cNvPr id="12" name="Retângulo 11">
            <a:extLst>
              <a:ext uri="{FF2B5EF4-FFF2-40B4-BE49-F238E27FC236}">
                <a16:creationId xmlns:a16="http://schemas.microsoft.com/office/drawing/2014/main" id="{30033BDE-0912-41D1-BA86-DD0F060914A4}"/>
              </a:ext>
            </a:extLst>
          </p:cNvPr>
          <p:cNvSpPr/>
          <p:nvPr/>
        </p:nvSpPr>
        <p:spPr>
          <a:xfrm>
            <a:off x="0" y="4463750"/>
            <a:ext cx="6096000" cy="2039838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13" name="Retângulo 12">
            <a:extLst>
              <a:ext uri="{FF2B5EF4-FFF2-40B4-BE49-F238E27FC236}">
                <a16:creationId xmlns:a16="http://schemas.microsoft.com/office/drawing/2014/main" id="{23AA4172-6F68-4883-8366-6253AB2E3DA9}"/>
              </a:ext>
            </a:extLst>
          </p:cNvPr>
          <p:cNvSpPr/>
          <p:nvPr/>
        </p:nvSpPr>
        <p:spPr>
          <a:xfrm>
            <a:off x="6096000" y="4463750"/>
            <a:ext cx="6096000" cy="2039838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grpSp>
        <p:nvGrpSpPr>
          <p:cNvPr id="14" name="Agrupar 13">
            <a:extLst>
              <a:ext uri="{FF2B5EF4-FFF2-40B4-BE49-F238E27FC236}">
                <a16:creationId xmlns:a16="http://schemas.microsoft.com/office/drawing/2014/main" id="{BF21E452-7E4D-49D0-9BB7-852266027831}"/>
              </a:ext>
            </a:extLst>
          </p:cNvPr>
          <p:cNvGrpSpPr/>
          <p:nvPr/>
        </p:nvGrpSpPr>
        <p:grpSpPr>
          <a:xfrm>
            <a:off x="455002" y="2637112"/>
            <a:ext cx="5202039" cy="1440000"/>
            <a:chOff x="5447002" y="252397"/>
            <a:chExt cx="5202039" cy="1440000"/>
          </a:xfrm>
        </p:grpSpPr>
        <p:pic>
          <p:nvPicPr>
            <p:cNvPr id="15" name="Imagem 14">
              <a:extLst>
                <a:ext uri="{FF2B5EF4-FFF2-40B4-BE49-F238E27FC236}">
                  <a16:creationId xmlns:a16="http://schemas.microsoft.com/office/drawing/2014/main" id="{F331CE22-8A0C-4B30-8DB3-B583D6B6B015}"/>
                </a:ext>
              </a:extLst>
            </p:cNvPr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252397"/>
              <a:ext cx="1440000" cy="1440000"/>
            </a:xfrm>
            <a:prstGeom prst="rect">
              <a:avLst/>
            </a:prstGeom>
          </p:spPr>
        </p:pic>
        <p:sp>
          <p:nvSpPr>
            <p:cNvPr id="16" name="CaixaDeTexto 15">
              <a:extLst>
                <a:ext uri="{FF2B5EF4-FFF2-40B4-BE49-F238E27FC236}">
                  <a16:creationId xmlns:a16="http://schemas.microsoft.com/office/drawing/2014/main" id="{B75161AE-5F35-41A4-B4C4-A36F17CD5E79}"/>
                </a:ext>
              </a:extLst>
            </p:cNvPr>
            <p:cNvSpPr txBox="1"/>
            <p:nvPr/>
          </p:nvSpPr>
          <p:spPr>
            <a:xfrm>
              <a:off x="6955481" y="741565"/>
              <a:ext cx="369356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solidFill>
                    <a:srgbClr val="0053A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17" name="Agrupar 16">
            <a:extLst>
              <a:ext uri="{FF2B5EF4-FFF2-40B4-BE49-F238E27FC236}">
                <a16:creationId xmlns:a16="http://schemas.microsoft.com/office/drawing/2014/main" id="{2908467E-7F97-4850-A9D7-0640E26B12A8}"/>
              </a:ext>
            </a:extLst>
          </p:cNvPr>
          <p:cNvGrpSpPr/>
          <p:nvPr/>
        </p:nvGrpSpPr>
        <p:grpSpPr>
          <a:xfrm>
            <a:off x="455002" y="4777065"/>
            <a:ext cx="5202039" cy="1440000"/>
            <a:chOff x="5447002" y="1938137"/>
            <a:chExt cx="5202039" cy="1440000"/>
          </a:xfrm>
        </p:grpSpPr>
        <p:pic>
          <p:nvPicPr>
            <p:cNvPr id="18" name="Imagem 17">
              <a:extLst>
                <a:ext uri="{FF2B5EF4-FFF2-40B4-BE49-F238E27FC236}">
                  <a16:creationId xmlns:a16="http://schemas.microsoft.com/office/drawing/2014/main" id="{562AE774-6E9D-43FF-8111-4FB56E5DB57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1938137"/>
              <a:ext cx="1440000" cy="1440000"/>
            </a:xfrm>
            <a:prstGeom prst="rect">
              <a:avLst/>
            </a:prstGeom>
          </p:spPr>
        </p:pic>
        <p:sp>
          <p:nvSpPr>
            <p:cNvPr id="19" name="CaixaDeTexto 18">
              <a:extLst>
                <a:ext uri="{FF2B5EF4-FFF2-40B4-BE49-F238E27FC236}">
                  <a16:creationId xmlns:a16="http://schemas.microsoft.com/office/drawing/2014/main" id="{E452F108-A2FD-45DF-9854-1ACAC399C037}"/>
                </a:ext>
              </a:extLst>
            </p:cNvPr>
            <p:cNvSpPr txBox="1"/>
            <p:nvPr/>
          </p:nvSpPr>
          <p:spPr>
            <a:xfrm>
              <a:off x="6955481" y="2427305"/>
              <a:ext cx="369356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20" name="Agrupar 19">
            <a:extLst>
              <a:ext uri="{FF2B5EF4-FFF2-40B4-BE49-F238E27FC236}">
                <a16:creationId xmlns:a16="http://schemas.microsoft.com/office/drawing/2014/main" id="{9B393864-EF76-48E0-890C-F2A8EEA0D469}"/>
              </a:ext>
            </a:extLst>
          </p:cNvPr>
          <p:cNvGrpSpPr/>
          <p:nvPr/>
        </p:nvGrpSpPr>
        <p:grpSpPr>
          <a:xfrm>
            <a:off x="6534960" y="2637112"/>
            <a:ext cx="5202038" cy="1440000"/>
            <a:chOff x="5447002" y="3620191"/>
            <a:chExt cx="5202038" cy="1440000"/>
          </a:xfrm>
        </p:grpSpPr>
        <p:pic>
          <p:nvPicPr>
            <p:cNvPr id="21" name="Imagem 20">
              <a:extLst>
                <a:ext uri="{FF2B5EF4-FFF2-40B4-BE49-F238E27FC236}">
                  <a16:creationId xmlns:a16="http://schemas.microsoft.com/office/drawing/2014/main" id="{DAA44CD0-42E4-47BB-A2D9-21EE2084C329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3620191"/>
              <a:ext cx="1440000" cy="1440000"/>
            </a:xfrm>
            <a:prstGeom prst="rect">
              <a:avLst/>
            </a:prstGeom>
          </p:spPr>
        </p:pic>
        <p:sp>
          <p:nvSpPr>
            <p:cNvPr id="22" name="CaixaDeTexto 21">
              <a:extLst>
                <a:ext uri="{FF2B5EF4-FFF2-40B4-BE49-F238E27FC236}">
                  <a16:creationId xmlns:a16="http://schemas.microsoft.com/office/drawing/2014/main" id="{2409B49E-34A8-4DDF-91FF-7EEA2B51098B}"/>
                </a:ext>
              </a:extLst>
            </p:cNvPr>
            <p:cNvSpPr txBox="1"/>
            <p:nvPr/>
          </p:nvSpPr>
          <p:spPr>
            <a:xfrm>
              <a:off x="6955481" y="4109359"/>
              <a:ext cx="3693559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23" name="Agrupar 22">
            <a:extLst>
              <a:ext uri="{FF2B5EF4-FFF2-40B4-BE49-F238E27FC236}">
                <a16:creationId xmlns:a16="http://schemas.microsoft.com/office/drawing/2014/main" id="{43A34234-A7D7-47FF-9558-58586EFBF105}"/>
              </a:ext>
            </a:extLst>
          </p:cNvPr>
          <p:cNvGrpSpPr/>
          <p:nvPr/>
        </p:nvGrpSpPr>
        <p:grpSpPr>
          <a:xfrm>
            <a:off x="6534960" y="4777065"/>
            <a:ext cx="5202038" cy="1440000"/>
            <a:chOff x="5447002" y="5305853"/>
            <a:chExt cx="5202038" cy="1440000"/>
          </a:xfrm>
        </p:grpSpPr>
        <p:pic>
          <p:nvPicPr>
            <p:cNvPr id="24" name="Imagem 23">
              <a:extLst>
                <a:ext uri="{FF2B5EF4-FFF2-40B4-BE49-F238E27FC236}">
                  <a16:creationId xmlns:a16="http://schemas.microsoft.com/office/drawing/2014/main" id="{5991B301-4272-4B3B-A3E5-B2CE800737BE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5305853"/>
              <a:ext cx="1440000" cy="1440000"/>
            </a:xfrm>
            <a:prstGeom prst="rect">
              <a:avLst/>
            </a:prstGeom>
          </p:spPr>
        </p:pic>
        <p:sp>
          <p:nvSpPr>
            <p:cNvPr id="27" name="CaixaDeTexto 26">
              <a:extLst>
                <a:ext uri="{FF2B5EF4-FFF2-40B4-BE49-F238E27FC236}">
                  <a16:creationId xmlns:a16="http://schemas.microsoft.com/office/drawing/2014/main" id="{3FBD3D26-54FF-461C-A834-3784662C8855}"/>
                </a:ext>
              </a:extLst>
            </p:cNvPr>
            <p:cNvSpPr txBox="1"/>
            <p:nvPr/>
          </p:nvSpPr>
          <p:spPr>
            <a:xfrm>
              <a:off x="6955481" y="5795021"/>
              <a:ext cx="3693559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28570402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ítulo 3">
            <a:extLst>
              <a:ext uri="{FF2B5EF4-FFF2-40B4-BE49-F238E27FC236}">
                <a16:creationId xmlns:a16="http://schemas.microsoft.com/office/drawing/2014/main" id="{D0E323AB-529D-4313-A117-441E368B746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576935"/>
            <a:ext cx="8128199" cy="952097"/>
          </a:xfrm>
        </p:spPr>
        <p:txBody>
          <a:bodyPr/>
          <a:lstStyle/>
          <a:p>
            <a:pPr algn="l"/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Aplicações verticais</a:t>
            </a:r>
          </a:p>
        </p:txBody>
      </p:sp>
      <p:sp>
        <p:nvSpPr>
          <p:cNvPr id="26" name="Subtítulo 4">
            <a:extLst>
              <a:ext uri="{FF2B5EF4-FFF2-40B4-BE49-F238E27FC236}">
                <a16:creationId xmlns:a16="http://schemas.microsoft.com/office/drawing/2014/main" id="{CBF01BC6-1A2C-4392-86E8-9051F0BCF2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1637244"/>
            <a:ext cx="10513325" cy="1898010"/>
          </a:xfrm>
        </p:spPr>
        <p:txBody>
          <a:bodyPr>
            <a:normAutofit/>
          </a:bodyPr>
          <a:lstStyle/>
          <a:p>
            <a:pPr algn="l"/>
            <a:r>
              <a:rPr lang="pt-BR" sz="1800" b="0" i="0" u="none" strike="noStrike" baseline="0" dirty="0">
                <a:latin typeface="Montserrat" panose="00000500000000000000" pitchFamily="2" charset="0"/>
              </a:rPr>
              <a:t>As aplicações devem ser utilizadas apenas para materiais que não necessitem identificar as unidades das quais são vinculadas.</a:t>
            </a:r>
            <a:endParaRPr lang="pt-BR" sz="1800" dirty="0">
              <a:latin typeface="Montserrat" panose="00000500000000000000" pitchFamily="2" charset="0"/>
            </a:endParaRPr>
          </a:p>
        </p:txBody>
      </p:sp>
      <p:sp>
        <p:nvSpPr>
          <p:cNvPr id="12" name="Retângulo 11">
            <a:extLst>
              <a:ext uri="{FF2B5EF4-FFF2-40B4-BE49-F238E27FC236}">
                <a16:creationId xmlns:a16="http://schemas.microsoft.com/office/drawing/2014/main" id="{30033BDE-0912-41D1-BA86-DD0F060914A4}"/>
              </a:ext>
            </a:extLst>
          </p:cNvPr>
          <p:cNvSpPr/>
          <p:nvPr/>
        </p:nvSpPr>
        <p:spPr>
          <a:xfrm>
            <a:off x="3240504" y="2615331"/>
            <a:ext cx="2496000" cy="4242669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13" name="Retângulo 12">
            <a:extLst>
              <a:ext uri="{FF2B5EF4-FFF2-40B4-BE49-F238E27FC236}">
                <a16:creationId xmlns:a16="http://schemas.microsoft.com/office/drawing/2014/main" id="{23AA4172-6F68-4883-8366-6253AB2E3DA9}"/>
              </a:ext>
            </a:extLst>
          </p:cNvPr>
          <p:cNvSpPr/>
          <p:nvPr/>
        </p:nvSpPr>
        <p:spPr>
          <a:xfrm>
            <a:off x="9144000" y="2615331"/>
            <a:ext cx="2496000" cy="424266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grpSp>
        <p:nvGrpSpPr>
          <p:cNvPr id="2" name="Agrupar 1">
            <a:extLst>
              <a:ext uri="{FF2B5EF4-FFF2-40B4-BE49-F238E27FC236}">
                <a16:creationId xmlns:a16="http://schemas.microsoft.com/office/drawing/2014/main" id="{2C6C5E1E-9604-44AA-9DEF-F2A1BCE5B98A}"/>
              </a:ext>
            </a:extLst>
          </p:cNvPr>
          <p:cNvGrpSpPr/>
          <p:nvPr/>
        </p:nvGrpSpPr>
        <p:grpSpPr>
          <a:xfrm>
            <a:off x="414420" y="2968255"/>
            <a:ext cx="2299440" cy="1946634"/>
            <a:chOff x="254000" y="2637112"/>
            <a:chExt cx="2299440" cy="1946634"/>
          </a:xfrm>
        </p:grpSpPr>
        <p:pic>
          <p:nvPicPr>
            <p:cNvPr id="15" name="Imagem 14">
              <a:extLst>
                <a:ext uri="{FF2B5EF4-FFF2-40B4-BE49-F238E27FC236}">
                  <a16:creationId xmlns:a16="http://schemas.microsoft.com/office/drawing/2014/main" id="{F331CE22-8A0C-4B30-8DB3-B583D6B6B015}"/>
                </a:ext>
              </a:extLst>
            </p:cNvPr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83720" y="2637112"/>
              <a:ext cx="1440000" cy="1440000"/>
            </a:xfrm>
            <a:prstGeom prst="rect">
              <a:avLst/>
            </a:prstGeom>
          </p:spPr>
        </p:pic>
        <p:sp>
          <p:nvSpPr>
            <p:cNvPr id="16" name="CaixaDeTexto 15">
              <a:extLst>
                <a:ext uri="{FF2B5EF4-FFF2-40B4-BE49-F238E27FC236}">
                  <a16:creationId xmlns:a16="http://schemas.microsoft.com/office/drawing/2014/main" id="{B75161AE-5F35-41A4-B4C4-A36F17CD5E79}"/>
                </a:ext>
              </a:extLst>
            </p:cNvPr>
            <p:cNvSpPr txBox="1"/>
            <p:nvPr/>
          </p:nvSpPr>
          <p:spPr>
            <a:xfrm>
              <a:off x="254000" y="4122081"/>
              <a:ext cx="229944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pt-BR" sz="2400" dirty="0">
                  <a:solidFill>
                    <a:srgbClr val="0053A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4" name="Agrupar 3">
            <a:extLst>
              <a:ext uri="{FF2B5EF4-FFF2-40B4-BE49-F238E27FC236}">
                <a16:creationId xmlns:a16="http://schemas.microsoft.com/office/drawing/2014/main" id="{37662E09-5855-4CF6-A1B5-BA5BB50AB10B}"/>
              </a:ext>
            </a:extLst>
          </p:cNvPr>
          <p:cNvGrpSpPr/>
          <p:nvPr/>
        </p:nvGrpSpPr>
        <p:grpSpPr>
          <a:xfrm>
            <a:off x="3367504" y="2968255"/>
            <a:ext cx="2299440" cy="1959934"/>
            <a:chOff x="3175000" y="2615331"/>
            <a:chExt cx="2299440" cy="1959934"/>
          </a:xfrm>
        </p:grpSpPr>
        <p:pic>
          <p:nvPicPr>
            <p:cNvPr id="18" name="Imagem 17">
              <a:extLst>
                <a:ext uri="{FF2B5EF4-FFF2-40B4-BE49-F238E27FC236}">
                  <a16:creationId xmlns:a16="http://schemas.microsoft.com/office/drawing/2014/main" id="{562AE774-6E9D-43FF-8111-4FB56E5DB57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576000" y="2615331"/>
              <a:ext cx="1440000" cy="1440000"/>
            </a:xfrm>
            <a:prstGeom prst="rect">
              <a:avLst/>
            </a:prstGeom>
          </p:spPr>
        </p:pic>
        <p:sp>
          <p:nvSpPr>
            <p:cNvPr id="29" name="CaixaDeTexto 28">
              <a:extLst>
                <a:ext uri="{FF2B5EF4-FFF2-40B4-BE49-F238E27FC236}">
                  <a16:creationId xmlns:a16="http://schemas.microsoft.com/office/drawing/2014/main" id="{C1873A6E-E084-430C-8B29-CAEB58F2322A}"/>
                </a:ext>
              </a:extLst>
            </p:cNvPr>
            <p:cNvSpPr txBox="1"/>
            <p:nvPr/>
          </p:nvSpPr>
          <p:spPr>
            <a:xfrm>
              <a:off x="3175000" y="4113600"/>
              <a:ext cx="229944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6" name="Agrupar 5">
            <a:extLst>
              <a:ext uri="{FF2B5EF4-FFF2-40B4-BE49-F238E27FC236}">
                <a16:creationId xmlns:a16="http://schemas.microsoft.com/office/drawing/2014/main" id="{27059862-7B2B-4DD8-8132-E13A3A79268D}"/>
              </a:ext>
            </a:extLst>
          </p:cNvPr>
          <p:cNvGrpSpPr/>
          <p:nvPr/>
        </p:nvGrpSpPr>
        <p:grpSpPr>
          <a:xfrm>
            <a:off x="9242280" y="2968255"/>
            <a:ext cx="2299440" cy="1959934"/>
            <a:chOff x="9242280" y="2615331"/>
            <a:chExt cx="2299440" cy="1959934"/>
          </a:xfrm>
        </p:grpSpPr>
        <p:pic>
          <p:nvPicPr>
            <p:cNvPr id="24" name="Imagem 23">
              <a:extLst>
                <a:ext uri="{FF2B5EF4-FFF2-40B4-BE49-F238E27FC236}">
                  <a16:creationId xmlns:a16="http://schemas.microsoft.com/office/drawing/2014/main" id="{5991B301-4272-4B3B-A3E5-B2CE800737B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672000" y="2615331"/>
              <a:ext cx="1440000" cy="1440000"/>
            </a:xfrm>
            <a:prstGeom prst="rect">
              <a:avLst/>
            </a:prstGeom>
          </p:spPr>
        </p:pic>
        <p:sp>
          <p:nvSpPr>
            <p:cNvPr id="30" name="CaixaDeTexto 29">
              <a:extLst>
                <a:ext uri="{FF2B5EF4-FFF2-40B4-BE49-F238E27FC236}">
                  <a16:creationId xmlns:a16="http://schemas.microsoft.com/office/drawing/2014/main" id="{DABB278F-11C5-45AD-828B-530657914F96}"/>
                </a:ext>
              </a:extLst>
            </p:cNvPr>
            <p:cNvSpPr txBox="1"/>
            <p:nvPr/>
          </p:nvSpPr>
          <p:spPr>
            <a:xfrm>
              <a:off x="9242280" y="4113600"/>
              <a:ext cx="229944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5" name="Agrupar 4">
            <a:extLst>
              <a:ext uri="{FF2B5EF4-FFF2-40B4-BE49-F238E27FC236}">
                <a16:creationId xmlns:a16="http://schemas.microsoft.com/office/drawing/2014/main" id="{93CEFCC2-6C1B-4926-B289-3DB39AD06B4E}"/>
              </a:ext>
            </a:extLst>
          </p:cNvPr>
          <p:cNvGrpSpPr/>
          <p:nvPr/>
        </p:nvGrpSpPr>
        <p:grpSpPr>
          <a:xfrm>
            <a:off x="6290532" y="2968255"/>
            <a:ext cx="2299440" cy="1959934"/>
            <a:chOff x="6194280" y="2615331"/>
            <a:chExt cx="2299440" cy="1959934"/>
          </a:xfrm>
        </p:grpSpPr>
        <p:pic>
          <p:nvPicPr>
            <p:cNvPr id="21" name="Imagem 20">
              <a:extLst>
                <a:ext uri="{FF2B5EF4-FFF2-40B4-BE49-F238E27FC236}">
                  <a16:creationId xmlns:a16="http://schemas.microsoft.com/office/drawing/2014/main" id="{DAA44CD0-42E4-47BB-A2D9-21EE2084C329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24000" y="2615331"/>
              <a:ext cx="1440000" cy="1440000"/>
            </a:xfrm>
            <a:prstGeom prst="rect">
              <a:avLst/>
            </a:prstGeom>
          </p:spPr>
        </p:pic>
        <p:sp>
          <p:nvSpPr>
            <p:cNvPr id="31" name="CaixaDeTexto 30">
              <a:extLst>
                <a:ext uri="{FF2B5EF4-FFF2-40B4-BE49-F238E27FC236}">
                  <a16:creationId xmlns:a16="http://schemas.microsoft.com/office/drawing/2014/main" id="{64CEC152-6C31-49CE-9AD9-4C975ED2B54C}"/>
                </a:ext>
              </a:extLst>
            </p:cNvPr>
            <p:cNvSpPr txBox="1"/>
            <p:nvPr/>
          </p:nvSpPr>
          <p:spPr>
            <a:xfrm>
              <a:off x="6194280" y="4113600"/>
              <a:ext cx="229944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pt-BR" sz="2400" dirty="0">
                  <a:latin typeface="Montserrat ExtraBold" panose="00000900000000000000" pitchFamily="2" charset="0"/>
                </a:rPr>
                <a:t>DECOM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9658014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Retângulo 34">
            <a:extLst>
              <a:ext uri="{FF2B5EF4-FFF2-40B4-BE49-F238E27FC236}">
                <a16:creationId xmlns:a16="http://schemas.microsoft.com/office/drawing/2014/main" id="{DBE02CBB-2490-4BC3-B426-5F3250A2C20D}"/>
              </a:ext>
            </a:extLst>
          </p:cNvPr>
          <p:cNvSpPr/>
          <p:nvPr/>
        </p:nvSpPr>
        <p:spPr>
          <a:xfrm>
            <a:off x="0" y="4832567"/>
            <a:ext cx="6096000" cy="1685816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36" name="Retângulo 35">
            <a:extLst>
              <a:ext uri="{FF2B5EF4-FFF2-40B4-BE49-F238E27FC236}">
                <a16:creationId xmlns:a16="http://schemas.microsoft.com/office/drawing/2014/main" id="{F11490FF-EEDA-4D0F-95F8-BEE44FCFA724}"/>
              </a:ext>
            </a:extLst>
          </p:cNvPr>
          <p:cNvSpPr/>
          <p:nvPr/>
        </p:nvSpPr>
        <p:spPr>
          <a:xfrm>
            <a:off x="6095998" y="4832567"/>
            <a:ext cx="6096001" cy="1685816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grpSp>
        <p:nvGrpSpPr>
          <p:cNvPr id="2" name="Agrupar 1">
            <a:extLst>
              <a:ext uri="{FF2B5EF4-FFF2-40B4-BE49-F238E27FC236}">
                <a16:creationId xmlns:a16="http://schemas.microsoft.com/office/drawing/2014/main" id="{4B9C8542-4D16-44AB-8C4F-DC3809F9A5B9}"/>
              </a:ext>
            </a:extLst>
          </p:cNvPr>
          <p:cNvGrpSpPr/>
          <p:nvPr/>
        </p:nvGrpSpPr>
        <p:grpSpPr>
          <a:xfrm>
            <a:off x="403425" y="2841590"/>
            <a:ext cx="5692575" cy="1440000"/>
            <a:chOff x="3249712" y="252397"/>
            <a:chExt cx="5692575" cy="1440000"/>
          </a:xfrm>
        </p:grpSpPr>
        <p:pic>
          <p:nvPicPr>
            <p:cNvPr id="5" name="Imagem 4">
              <a:extLst>
                <a:ext uri="{FF2B5EF4-FFF2-40B4-BE49-F238E27FC236}">
                  <a16:creationId xmlns:a16="http://schemas.microsoft.com/office/drawing/2014/main" id="{C5CD033D-2686-4E3B-A1F9-3F9286A707AD}"/>
                </a:ext>
              </a:extLst>
            </p:cNvPr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252397"/>
              <a:ext cx="1440000" cy="1440000"/>
            </a:xfrm>
            <a:prstGeom prst="rect">
              <a:avLst/>
            </a:prstGeom>
          </p:spPr>
        </p:pic>
        <p:grpSp>
          <p:nvGrpSpPr>
            <p:cNvPr id="15" name="Agrupar 14">
              <a:extLst>
                <a:ext uri="{FF2B5EF4-FFF2-40B4-BE49-F238E27FC236}">
                  <a16:creationId xmlns:a16="http://schemas.microsoft.com/office/drawing/2014/main" id="{16D1888F-74BC-4749-B1F1-5F3C8A75CC55}"/>
                </a:ext>
              </a:extLst>
            </p:cNvPr>
            <p:cNvGrpSpPr/>
            <p:nvPr/>
          </p:nvGrpSpPr>
          <p:grpSpPr>
            <a:xfrm>
              <a:off x="4758191" y="391925"/>
              <a:ext cx="4184096" cy="1133648"/>
              <a:chOff x="2312479" y="1082025"/>
              <a:chExt cx="4184096" cy="1133648"/>
            </a:xfrm>
          </p:grpSpPr>
          <p:sp>
            <p:nvSpPr>
              <p:cNvPr id="6" name="Título 1">
                <a:extLst>
                  <a:ext uri="{FF2B5EF4-FFF2-40B4-BE49-F238E27FC236}">
                    <a16:creationId xmlns:a16="http://schemas.microsoft.com/office/drawing/2014/main" id="{65333F0F-FB30-4DDB-97FF-42B2987F3C6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78590"/>
                <a:ext cx="3935921" cy="837083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Comissão de Jovens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 Norte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José dos Campos-SP</a:t>
                </a:r>
              </a:p>
            </p:txBody>
          </p:sp>
          <p:sp>
            <p:nvSpPr>
              <p:cNvPr id="12" name="CaixaDeTexto 11">
                <a:extLst>
                  <a:ext uri="{FF2B5EF4-FFF2-40B4-BE49-F238E27FC236}">
                    <a16:creationId xmlns:a16="http://schemas.microsoft.com/office/drawing/2014/main" id="{695152D6-F154-4005-964E-6E5F90158EC4}"/>
                  </a:ext>
                </a:extLst>
              </p:cNvPr>
              <p:cNvSpPr txBox="1"/>
              <p:nvPr/>
            </p:nvSpPr>
            <p:spPr>
              <a:xfrm>
                <a:off x="2312479" y="108202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rgbClr val="0053A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3" name="Agrupar 2">
            <a:extLst>
              <a:ext uri="{FF2B5EF4-FFF2-40B4-BE49-F238E27FC236}">
                <a16:creationId xmlns:a16="http://schemas.microsoft.com/office/drawing/2014/main" id="{2816E953-E181-4790-BE68-9D7CF7F6E55F}"/>
              </a:ext>
            </a:extLst>
          </p:cNvPr>
          <p:cNvGrpSpPr/>
          <p:nvPr/>
        </p:nvGrpSpPr>
        <p:grpSpPr>
          <a:xfrm>
            <a:off x="403425" y="4955475"/>
            <a:ext cx="5692575" cy="1440000"/>
            <a:chOff x="3249712" y="1938137"/>
            <a:chExt cx="5692575" cy="1440000"/>
          </a:xfrm>
        </p:grpSpPr>
        <p:pic>
          <p:nvPicPr>
            <p:cNvPr id="23" name="Imagem 22">
              <a:extLst>
                <a:ext uri="{FF2B5EF4-FFF2-40B4-BE49-F238E27FC236}">
                  <a16:creationId xmlns:a16="http://schemas.microsoft.com/office/drawing/2014/main" id="{C94B4CC2-F371-4529-B485-341E4918EAAF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1938137"/>
              <a:ext cx="1440000" cy="1440000"/>
            </a:xfrm>
            <a:prstGeom prst="rect">
              <a:avLst/>
            </a:prstGeom>
          </p:spPr>
        </p:pic>
        <p:grpSp>
          <p:nvGrpSpPr>
            <p:cNvPr id="19" name="Agrupar 18">
              <a:extLst>
                <a:ext uri="{FF2B5EF4-FFF2-40B4-BE49-F238E27FC236}">
                  <a16:creationId xmlns:a16="http://schemas.microsoft.com/office/drawing/2014/main" id="{52A0B33E-DB65-4A29-B281-88B457FC7B62}"/>
                </a:ext>
              </a:extLst>
            </p:cNvPr>
            <p:cNvGrpSpPr/>
            <p:nvPr/>
          </p:nvGrpSpPr>
          <p:grpSpPr>
            <a:xfrm>
              <a:off x="4758191" y="2059204"/>
              <a:ext cx="4184096" cy="1154194"/>
              <a:chOff x="2312479" y="1095673"/>
              <a:chExt cx="4184096" cy="1154194"/>
            </a:xfrm>
          </p:grpSpPr>
          <p:sp>
            <p:nvSpPr>
              <p:cNvPr id="20" name="Título 1">
                <a:extLst>
                  <a:ext uri="{FF2B5EF4-FFF2-40B4-BE49-F238E27FC236}">
                    <a16:creationId xmlns:a16="http://schemas.microsoft.com/office/drawing/2014/main" id="{8E2EB87E-0F89-430A-9270-FFEAF728730B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92238"/>
                <a:ext cx="3935921" cy="857629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Comissão de Jovens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 Norte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José dos Campos-SP</a:t>
                </a:r>
              </a:p>
            </p:txBody>
          </p:sp>
          <p:sp>
            <p:nvSpPr>
              <p:cNvPr id="21" name="CaixaDeTexto 20">
                <a:extLst>
                  <a:ext uri="{FF2B5EF4-FFF2-40B4-BE49-F238E27FC236}">
                    <a16:creationId xmlns:a16="http://schemas.microsoft.com/office/drawing/2014/main" id="{74F1F954-ADBB-48F4-80A4-39239271660D}"/>
                  </a:ext>
                </a:extLst>
              </p:cNvPr>
              <p:cNvSpPr txBox="1"/>
              <p:nvPr/>
            </p:nvSpPr>
            <p:spPr>
              <a:xfrm>
                <a:off x="2312479" y="1095673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  <p:grpSp>
        <p:nvGrpSpPr>
          <p:cNvPr id="39" name="Agrupar 38">
            <a:extLst>
              <a:ext uri="{FF2B5EF4-FFF2-40B4-BE49-F238E27FC236}">
                <a16:creationId xmlns:a16="http://schemas.microsoft.com/office/drawing/2014/main" id="{9B399EEB-2EAA-468F-B241-74D9649E94A6}"/>
              </a:ext>
            </a:extLst>
          </p:cNvPr>
          <p:cNvGrpSpPr/>
          <p:nvPr/>
        </p:nvGrpSpPr>
        <p:grpSpPr>
          <a:xfrm>
            <a:off x="6499425" y="2855162"/>
            <a:ext cx="5692575" cy="1440000"/>
            <a:chOff x="3249712" y="3620191"/>
            <a:chExt cx="5692575" cy="1440000"/>
          </a:xfrm>
        </p:grpSpPr>
        <p:pic>
          <p:nvPicPr>
            <p:cNvPr id="38" name="Imagem 37">
              <a:extLst>
                <a:ext uri="{FF2B5EF4-FFF2-40B4-BE49-F238E27FC236}">
                  <a16:creationId xmlns:a16="http://schemas.microsoft.com/office/drawing/2014/main" id="{83B41CE5-CA68-4F91-BDC5-822EF6ED7C6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3620191"/>
              <a:ext cx="1440000" cy="1440000"/>
            </a:xfrm>
            <a:prstGeom prst="rect">
              <a:avLst/>
            </a:prstGeom>
          </p:spPr>
        </p:pic>
        <p:grpSp>
          <p:nvGrpSpPr>
            <p:cNvPr id="27" name="Agrupar 26">
              <a:extLst>
                <a:ext uri="{FF2B5EF4-FFF2-40B4-BE49-F238E27FC236}">
                  <a16:creationId xmlns:a16="http://schemas.microsoft.com/office/drawing/2014/main" id="{49634E2F-EFAE-4EBF-A114-871824DB9D16}"/>
                </a:ext>
              </a:extLst>
            </p:cNvPr>
            <p:cNvGrpSpPr/>
            <p:nvPr/>
          </p:nvGrpSpPr>
          <p:grpSpPr>
            <a:xfrm>
              <a:off x="4758191" y="3716685"/>
              <a:ext cx="4184096" cy="1165119"/>
              <a:chOff x="2312479" y="945545"/>
              <a:chExt cx="4184096" cy="1165119"/>
            </a:xfrm>
          </p:grpSpPr>
          <p:sp>
            <p:nvSpPr>
              <p:cNvPr id="28" name="Título 1">
                <a:extLst>
                  <a:ext uri="{FF2B5EF4-FFF2-40B4-BE49-F238E27FC236}">
                    <a16:creationId xmlns:a16="http://schemas.microsoft.com/office/drawing/2014/main" id="{C7398C00-AAB8-4EBF-B163-E2C77146B88C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242110"/>
                <a:ext cx="3935921" cy="868554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Comissão de Jovens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 Norte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José dos Campos-SP</a:t>
                </a:r>
              </a:p>
            </p:txBody>
          </p:sp>
          <p:sp>
            <p:nvSpPr>
              <p:cNvPr id="29" name="CaixaDeTexto 28">
                <a:extLst>
                  <a:ext uri="{FF2B5EF4-FFF2-40B4-BE49-F238E27FC236}">
                    <a16:creationId xmlns:a16="http://schemas.microsoft.com/office/drawing/2014/main" id="{8B6C3BEC-A529-415A-AE2E-31D3F5B455FF}"/>
                  </a:ext>
                </a:extLst>
              </p:cNvPr>
              <p:cNvSpPr txBox="1"/>
              <p:nvPr/>
            </p:nvSpPr>
            <p:spPr>
              <a:xfrm>
                <a:off x="2312479" y="94554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42" name="Agrupar 41">
            <a:extLst>
              <a:ext uri="{FF2B5EF4-FFF2-40B4-BE49-F238E27FC236}">
                <a16:creationId xmlns:a16="http://schemas.microsoft.com/office/drawing/2014/main" id="{37949C50-29C5-4DE3-81C5-5BACDBE99CDA}"/>
              </a:ext>
            </a:extLst>
          </p:cNvPr>
          <p:cNvGrpSpPr/>
          <p:nvPr/>
        </p:nvGrpSpPr>
        <p:grpSpPr>
          <a:xfrm>
            <a:off x="6499425" y="4968969"/>
            <a:ext cx="5692575" cy="1440000"/>
            <a:chOff x="3249712" y="5305853"/>
            <a:chExt cx="5692575" cy="1440000"/>
          </a:xfrm>
        </p:grpSpPr>
        <p:pic>
          <p:nvPicPr>
            <p:cNvPr id="41" name="Imagem 40">
              <a:extLst>
                <a:ext uri="{FF2B5EF4-FFF2-40B4-BE49-F238E27FC236}">
                  <a16:creationId xmlns:a16="http://schemas.microsoft.com/office/drawing/2014/main" id="{3C12F6E3-7190-44E5-A14C-E77C60FE7CBA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5305853"/>
              <a:ext cx="1440000" cy="1440000"/>
            </a:xfrm>
            <a:prstGeom prst="rect">
              <a:avLst/>
            </a:prstGeom>
          </p:spPr>
        </p:pic>
        <p:grpSp>
          <p:nvGrpSpPr>
            <p:cNvPr id="32" name="Agrupar 31">
              <a:extLst>
                <a:ext uri="{FF2B5EF4-FFF2-40B4-BE49-F238E27FC236}">
                  <a16:creationId xmlns:a16="http://schemas.microsoft.com/office/drawing/2014/main" id="{D48B1099-355B-4667-9282-09F5435B0636}"/>
                </a:ext>
              </a:extLst>
            </p:cNvPr>
            <p:cNvGrpSpPr/>
            <p:nvPr/>
          </p:nvGrpSpPr>
          <p:grpSpPr>
            <a:xfrm>
              <a:off x="4758191" y="5386130"/>
              <a:ext cx="4184096" cy="1150432"/>
              <a:chOff x="2312479" y="945545"/>
              <a:chExt cx="4184096" cy="1150432"/>
            </a:xfrm>
          </p:grpSpPr>
          <p:sp>
            <p:nvSpPr>
              <p:cNvPr id="33" name="Título 1">
                <a:extLst>
                  <a:ext uri="{FF2B5EF4-FFF2-40B4-BE49-F238E27FC236}">
                    <a16:creationId xmlns:a16="http://schemas.microsoft.com/office/drawing/2014/main" id="{66AE487D-4B7B-4F3B-849C-6798ED905E54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242110"/>
                <a:ext cx="3935921" cy="853867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Comissão de Jovens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 Norte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José dos Campos-SP</a:t>
                </a:r>
              </a:p>
            </p:txBody>
          </p:sp>
          <p:sp>
            <p:nvSpPr>
              <p:cNvPr id="34" name="CaixaDeTexto 33">
                <a:extLst>
                  <a:ext uri="{FF2B5EF4-FFF2-40B4-BE49-F238E27FC236}">
                    <a16:creationId xmlns:a16="http://schemas.microsoft.com/office/drawing/2014/main" id="{172466EC-FCBD-47C6-85EF-D6742AC8DCCE}"/>
                  </a:ext>
                </a:extLst>
              </p:cNvPr>
              <p:cNvSpPr txBox="1"/>
              <p:nvPr/>
            </p:nvSpPr>
            <p:spPr>
              <a:xfrm>
                <a:off x="2312479" y="94554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  <p:sp>
        <p:nvSpPr>
          <p:cNvPr id="24" name="Título 3">
            <a:extLst>
              <a:ext uri="{FF2B5EF4-FFF2-40B4-BE49-F238E27FC236}">
                <a16:creationId xmlns:a16="http://schemas.microsoft.com/office/drawing/2014/main" id="{E6BB39BE-9EC3-455B-8352-9441A49BF20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576935"/>
            <a:ext cx="8128199" cy="952097"/>
          </a:xfrm>
        </p:spPr>
        <p:txBody>
          <a:bodyPr/>
          <a:lstStyle/>
          <a:p>
            <a:pPr algn="l"/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Identificações</a:t>
            </a:r>
          </a:p>
        </p:txBody>
      </p:sp>
      <p:sp>
        <p:nvSpPr>
          <p:cNvPr id="25" name="Subtítulo 4">
            <a:extLst>
              <a:ext uri="{FF2B5EF4-FFF2-40B4-BE49-F238E27FC236}">
                <a16:creationId xmlns:a16="http://schemas.microsoft.com/office/drawing/2014/main" id="{98CC0459-12F0-4126-8844-52609321780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1637244"/>
            <a:ext cx="10513325" cy="790729"/>
          </a:xfrm>
        </p:spPr>
        <p:txBody>
          <a:bodyPr>
            <a:normAutofit/>
          </a:bodyPr>
          <a:lstStyle/>
          <a:p>
            <a:pPr algn="l"/>
            <a:r>
              <a:rPr lang="pt-BR" sz="1800" b="0" i="0" u="none" strike="noStrike" baseline="0" dirty="0">
                <a:latin typeface="Montserrat" panose="00000500000000000000" pitchFamily="2" charset="0"/>
              </a:rPr>
              <a:t>Para materiais gráficos e organizacionais que necessitem identificar as unidades das quais são vinculadas (como, por exemplo, o papel timbrado).</a:t>
            </a:r>
            <a:endParaRPr lang="pt-BR" sz="1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5453737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600180"/>
            <a:ext cx="9144000" cy="1886423"/>
          </a:xfrm>
        </p:spPr>
        <p:txBody>
          <a:bodyPr>
            <a:normAutofit/>
          </a:bodyPr>
          <a:lstStyle/>
          <a:p>
            <a:r>
              <a:rPr lang="pt-BR" sz="4800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DÚVIDAS?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3481248"/>
            <a:ext cx="10513325" cy="633554"/>
          </a:xfrm>
        </p:spPr>
        <p:txBody>
          <a:bodyPr>
            <a:normAutofit/>
          </a:bodyPr>
          <a:lstStyle/>
          <a:p>
            <a:r>
              <a:rPr lang="pt-BR" b="1">
                <a:solidFill>
                  <a:schemeClr val="bg1"/>
                </a:solidFill>
                <a:latin typeface="Montserrat" panose="00000500000000000000" pitchFamily="2" charset="0"/>
              </a:rPr>
              <a:t>decom@ssvpbrasil.org.br</a:t>
            </a:r>
            <a:endParaRPr lang="pt-BR" b="1" dirty="0">
              <a:solidFill>
                <a:schemeClr val="bg1"/>
              </a:solidFill>
              <a:latin typeface="Montserrat" panose="00000500000000000000" pitchFamily="2" charset="0"/>
            </a:endParaRPr>
          </a:p>
        </p:txBody>
      </p:sp>
      <p:grpSp>
        <p:nvGrpSpPr>
          <p:cNvPr id="6" name="Agrupar 5">
            <a:extLst>
              <a:ext uri="{FF2B5EF4-FFF2-40B4-BE49-F238E27FC236}">
                <a16:creationId xmlns:a16="http://schemas.microsoft.com/office/drawing/2014/main" id="{E1995FD3-9347-4040-866A-E27305860BBB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A0C8DFED-0AA3-4AB8-9DE9-78C0E174116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669FF798-72CD-43BA-B4DF-FC777B005573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75AF4257-1A83-4747-9B4F-2C98293FD24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00731AC-BB07-4A07-A40C-053FDFCC713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09078691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Agrupar 5">
            <a:extLst>
              <a:ext uri="{FF2B5EF4-FFF2-40B4-BE49-F238E27FC236}">
                <a16:creationId xmlns:a16="http://schemas.microsoft.com/office/drawing/2014/main" id="{E1995FD3-9347-4040-866A-E27305860BBB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A0C8DFED-0AA3-4AB8-9DE9-78C0E174116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669FF798-72CD-43BA-B4DF-FC777B005573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75AF4257-1A83-4747-9B4F-2C98293FD24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00731AC-BB07-4A07-A40C-053FDFCC713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3" name="Imagem 2">
            <a:extLst>
              <a:ext uri="{FF2B5EF4-FFF2-40B4-BE49-F238E27FC236}">
                <a16:creationId xmlns:a16="http://schemas.microsoft.com/office/drawing/2014/main" id="{C47C5BC8-1E22-423E-B2A6-67E7161CBFB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64405" y="1989000"/>
            <a:ext cx="2863191" cy="288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4122011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91</TotalTime>
  <Words>224</Words>
  <Application>Microsoft Office PowerPoint</Application>
  <PresentationFormat>Widescreen</PresentationFormat>
  <Paragraphs>40</Paragraphs>
  <Slides>7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7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7</vt:i4>
      </vt:variant>
    </vt:vector>
  </HeadingPairs>
  <TitlesOfParts>
    <vt:vector size="15" baseType="lpstr">
      <vt:lpstr>Arial</vt:lpstr>
      <vt:lpstr>Calibri</vt:lpstr>
      <vt:lpstr>Calibri Light</vt:lpstr>
      <vt:lpstr>EB Garamond ExtraBold</vt:lpstr>
      <vt:lpstr>Garamond</vt:lpstr>
      <vt:lpstr>Montserrat</vt:lpstr>
      <vt:lpstr>Montserrat ExtraBold</vt:lpstr>
      <vt:lpstr>Tema do Office</vt:lpstr>
      <vt:lpstr>Preenchimento logotipo para Departamentos, Comissões, Serviços e Assessorias</vt:lpstr>
      <vt:lpstr>Instruções:</vt:lpstr>
      <vt:lpstr>Aplicações horizontais</vt:lpstr>
      <vt:lpstr>Aplicações verticais</vt:lpstr>
      <vt:lpstr>Identificações</vt:lpstr>
      <vt:lpstr>DÚVIDAS?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Preenchimento fácil do logotipo para Unidades Vicentinas</dc:title>
  <dc:creator>Usuário</dc:creator>
  <cp:lastModifiedBy>Usuário</cp:lastModifiedBy>
  <cp:revision>4</cp:revision>
  <dcterms:created xsi:type="dcterms:W3CDTF">2022-08-22T18:07:23Z</dcterms:created>
  <dcterms:modified xsi:type="dcterms:W3CDTF">2022-09-05T21:58:51Z</dcterms:modified>
</cp:coreProperties>
</file>