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9"/>
  </p:notesMasterIdLst>
  <p:sldIdLst>
    <p:sldId id="258" r:id="rId2"/>
    <p:sldId id="263" r:id="rId3"/>
    <p:sldId id="257" r:id="rId4"/>
    <p:sldId id="259" r:id="rId5"/>
    <p:sldId id="260" r:id="rId6"/>
    <p:sldId id="261" r:id="rId7"/>
    <p:sldId id="262" r:id="rId8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00" autoAdjust="0"/>
    <p:restoredTop sz="94660"/>
  </p:normalViewPr>
  <p:slideViewPr>
    <p:cSldViewPr snapToGrid="0">
      <p:cViewPr varScale="1">
        <p:scale>
          <a:sx n="71" d="100"/>
          <a:sy n="71" d="100"/>
        </p:scale>
        <p:origin x="696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F06AFCD-46DF-4B76-990C-698C333ACC10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931D683-805F-4558-A1F8-9B1123409F06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166008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5230768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BBD2C0-FC6D-460A-8EFD-F312500ED7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D13CE73-BD10-4B15-926B-BDB222FC3F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A4771B5-030E-42D9-9B76-6255847E1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088357B-40A3-4C2A-9FD7-A8EA67C98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C363DB4-53F1-4C4A-A559-541228CDDD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82890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3EFE6FA-F2E2-4644-992C-3BF79D2ADC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CB4FCBD-EF52-4668-9595-67911CB1F1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EAD75E6-3B66-4BB9-8DAA-29164BDFD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F28C8AA-6B16-469A-8990-65ED79390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B02DD33-911B-4F73-85AA-605655BBA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069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A7D59CD-9586-4B13-909C-ED950829FC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2D0714F5-1DD0-490D-AC51-2F5B1552D09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D98CA95-99CA-4F52-8346-7491606A8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39E06F-E225-420E-94B2-F65D5B96B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FE1C59A-B848-446B-88A1-007F7F7A6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667646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C5FB0-405A-436A-9A08-CC452E035B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70ADE73-6A6A-48F4-8161-0A60D74131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148E9DEE-FCD0-46F0-9AC4-7C0D7CAB72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DF59034-D1E8-44ED-B179-0359F2275A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079A953-39CC-4E47-B0E0-B6554E19D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D23F7F68-F463-4E83-A2C3-3F93A35A51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536921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5344DD-B359-4589-AF6A-83AA044E7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0B555A4-C681-4771-8AE2-63357EF8080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C1617FB-EB75-49BC-BFA0-EA3640560E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74BCBAA-7DA9-4980-978F-AA9A7DB290B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3900BC7-2C2E-4C0A-A719-9F2BC919D9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9EC56BE5-CDDF-42E1-8D43-760D8886C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11F873E-7EBE-4DED-86EC-65CAD70F49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C87F3883-828A-48B5-8A7E-3772DC983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36797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6A9DD5-B6E5-444C-B344-2B84E9C010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CB1F10B-4D77-41BB-A809-4A0C540176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56174A52-8501-467C-848C-3D0424FBB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07929797-E00F-416D-B776-54AD107EFD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56202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400F94BD-2961-40FB-BD6B-A2D189D8CC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65158D13-1BB7-43CE-A2DB-39760ECAC1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FB976DAF-0198-40F3-A9F7-E465537128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9734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88C0CC-A6E4-4205-89ED-E6C688733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5AEB8B8-0377-4A61-912D-B068471A2C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BCEDF00-405B-40BE-BA66-75E036B9DD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AF37940-9FA8-4A2B-B88C-42530F3F9B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87F2AED-4522-4F1D-970A-2E633E82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BB7F7880-50AC-4304-B4A6-B43E32550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5389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A721A9-3A96-4B92-A8EE-7F2C76B30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775EB7F-735E-43E8-B797-48D2A899BEF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C5BE947-6A26-420D-9660-4A17591898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918C770-026B-4211-BAA7-9426A1617B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D1F0E9F-A7C9-498F-B83C-F351E1523D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260D605-416B-415F-A2CB-003AA0227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21565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7FABB27-6A98-43A6-B7AB-848369A65A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3BFE070-371A-45B2-973C-1BEF9A937A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63587DA-83B3-4427-800F-9F382D59E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8A03BC6-1802-4853-A9B2-5D7848697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F70AEFD-B6FD-47BA-8F05-BA27C6773C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84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1FDAB268-246C-4BDD-9F3B-FD294615AFD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D1C9803-8BAA-4F68-937C-5099F47EE4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4E34698-6E52-4A03-9C90-406CEBE2E1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C097EA3-CD5F-48CB-BDAE-EAF4B7CE61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605DDE6C-40DC-445C-8F64-221438DBE0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2910852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AB4CF572-AB65-4B15-9CBA-E5683F0E5F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2C9293-8B07-4A8A-BB7A-5DE378DE4C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EFB99-CCDD-4228-9C70-1B62D06019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EA2EA1-8292-44DA-8F9F-4133E0E04F55}" type="datetimeFigureOut">
              <a:rPr lang="pt-BR" smtClean="0"/>
              <a:t>12/11/2022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4B8B270-DBFA-483A-9831-CAD4045E50A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7FE891D-248E-4E83-B4F4-D0A29D2C29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55914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4930" y="1899000"/>
            <a:ext cx="3042141" cy="306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2907528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5" name="Retângulo 14">
            <a:extLst>
              <a:ext uri="{FF2B5EF4-FFF2-40B4-BE49-F238E27FC236}">
                <a16:creationId xmlns:a16="http://schemas.microsoft.com/office/drawing/2014/main" id="{CF9BDDD1-B7C5-4C73-BE1A-451EA2DBE953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611089"/>
            <a:ext cx="10515600" cy="1325563"/>
          </a:xfrm>
        </p:spPr>
        <p:txBody>
          <a:bodyPr/>
          <a:lstStyle/>
          <a:p>
            <a:r>
              <a:rPr lang="pt-BR" b="1" dirty="0">
                <a:solidFill>
                  <a:srgbClr val="0053A1"/>
                </a:solidFill>
                <a:latin typeface="Garamond" panose="02020404030301010803" pitchFamily="18" charset="0"/>
              </a:rPr>
              <a:t>Dicas para uma boa apresentação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2071590"/>
            <a:ext cx="10515600" cy="4282624"/>
          </a:xfrm>
        </p:spPr>
        <p:txBody>
          <a:bodyPr>
            <a:normAutofit/>
          </a:bodyPr>
          <a:lstStyle/>
          <a:p>
            <a:pPr algn="just"/>
            <a:r>
              <a:rPr lang="pt-BR" sz="2400" dirty="0">
                <a:latin typeface="Montserrat" panose="00000500000000000000" pitchFamily="2" charset="0"/>
              </a:rPr>
              <a:t>Manter a identidade das apresentações:</a:t>
            </a:r>
          </a:p>
          <a:p>
            <a:pPr marL="0" indent="0" algn="just">
              <a:buNone/>
            </a:pPr>
            <a:r>
              <a:rPr lang="pt-BR" sz="1800" b="1" dirty="0">
                <a:latin typeface="Montserrat" panose="00000500000000000000" pitchFamily="2" charset="0"/>
              </a:rPr>
              <a:t>Tipografia:</a:t>
            </a:r>
            <a:r>
              <a:rPr lang="pt-BR" sz="1800" dirty="0">
                <a:latin typeface="Montserrat" panose="00000500000000000000" pitchFamily="2" charset="0"/>
              </a:rPr>
              <a:t> </a:t>
            </a:r>
            <a:r>
              <a:rPr lang="pt-BR" sz="1800" dirty="0" err="1">
                <a:latin typeface="Montserrat" panose="00000500000000000000" pitchFamily="2" charset="0"/>
              </a:rPr>
              <a:t>Garamond</a:t>
            </a:r>
            <a:r>
              <a:rPr lang="pt-BR" sz="1800" dirty="0">
                <a:latin typeface="Montserrat" panose="00000500000000000000" pitchFamily="2" charset="0"/>
              </a:rPr>
              <a:t> Negrito (títulos) – Montserrat (textos e subtítulos).</a:t>
            </a:r>
          </a:p>
          <a:p>
            <a:pPr marL="0" indent="0" algn="just">
              <a:buNone/>
            </a:pPr>
            <a:r>
              <a:rPr lang="pt-BR" sz="1800" b="1" dirty="0">
                <a:latin typeface="Montserrat" panose="00000500000000000000" pitchFamily="2" charset="0"/>
              </a:rPr>
              <a:t>Tamanho:</a:t>
            </a:r>
            <a:r>
              <a:rPr lang="pt-BR" sz="1800" dirty="0">
                <a:latin typeface="Montserrat" panose="00000500000000000000" pitchFamily="2" charset="0"/>
              </a:rPr>
              <a:t> Títulos – 44pt; textos curtos – 28pt; textos longos e subtítulos – 24pt; textos sem destaque (para leitura apenas do apresentador) – 18pt.</a:t>
            </a:r>
          </a:p>
          <a:p>
            <a:pPr marL="0" indent="0" algn="just">
              <a:buNone/>
            </a:pPr>
            <a:r>
              <a:rPr lang="pt-BR" sz="1800" dirty="0">
                <a:latin typeface="Montserrat" panose="00000500000000000000" pitchFamily="2" charset="0"/>
              </a:rPr>
              <a:t>*As tipografias da identidade podem ser encontradas no site da SSVP Brasil.</a:t>
            </a:r>
          </a:p>
          <a:p>
            <a:pPr algn="just"/>
            <a:r>
              <a:rPr lang="pt-BR" sz="2400" dirty="0">
                <a:latin typeface="Montserrat" panose="00000500000000000000" pitchFamily="2" charset="0"/>
              </a:rPr>
              <a:t>O uso de imagens nas apresentações atraem mais o público.</a:t>
            </a:r>
          </a:p>
          <a:p>
            <a:pPr algn="just"/>
            <a:r>
              <a:rPr lang="pt-BR" sz="2400" dirty="0">
                <a:latin typeface="Montserrat" panose="00000500000000000000" pitchFamily="2" charset="0"/>
              </a:rPr>
              <a:t>Evite textos longos em um único slide, isso o torna entediante.</a:t>
            </a:r>
          </a:p>
          <a:p>
            <a:pPr algn="just"/>
            <a:r>
              <a:rPr lang="pt-BR" sz="2400" dirty="0">
                <a:latin typeface="Montserrat" panose="00000500000000000000" pitchFamily="2" charset="0"/>
              </a:rPr>
              <a:t>O uso do negrito de maneira consciente podem trazer maior dinâmica aos textos.</a:t>
            </a:r>
          </a:p>
        </p:txBody>
      </p:sp>
    </p:spTree>
    <p:extLst>
      <p:ext uri="{BB962C8B-B14F-4D97-AF65-F5344CB8AC3E}">
        <p14:creationId xmlns:p14="http://schemas.microsoft.com/office/powerpoint/2010/main" val="187146354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sp>
        <p:nvSpPr>
          <p:cNvPr id="10" name="Retângulo 9">
            <a:extLst>
              <a:ext uri="{FF2B5EF4-FFF2-40B4-BE49-F238E27FC236}">
                <a16:creationId xmlns:a16="http://schemas.microsoft.com/office/drawing/2014/main" id="{EE3CD379-69F8-471A-BB26-637C4E96C1F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867" y="0"/>
            <a:ext cx="8168743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ED90EC3D-482A-4E73-B198-E8341A0D097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11743" y="1585032"/>
            <a:ext cx="5702853" cy="3252231"/>
          </a:xfrm>
        </p:spPr>
        <p:txBody>
          <a:bodyPr rtlCol="0" anchor="b">
            <a:normAutofit/>
          </a:bodyPr>
          <a:lstStyle/>
          <a:p>
            <a:pPr algn="l" rtl="0"/>
            <a:r>
              <a:rPr lang="pt-BR" sz="7200" b="1" dirty="0">
                <a:solidFill>
                  <a:schemeClr val="bg1"/>
                </a:solidFill>
                <a:effectLst/>
                <a:latin typeface="Garamond" panose="02020404030301010803" pitchFamily="18" charset="0"/>
              </a:rPr>
              <a:t>Título da apresentação</a:t>
            </a:r>
          </a:p>
        </p:txBody>
      </p:sp>
      <p:sp>
        <p:nvSpPr>
          <p:cNvPr id="7" name="Subtítulo 6">
            <a:extLst>
              <a:ext uri="{FF2B5EF4-FFF2-40B4-BE49-F238E27FC236}">
                <a16:creationId xmlns:a16="http://schemas.microsoft.com/office/drawing/2014/main" id="{2048EE7C-B77F-4E59-88A7-DD66337BB69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411743" y="4947574"/>
            <a:ext cx="4102801" cy="1496816"/>
          </a:xfrm>
        </p:spPr>
        <p:txBody>
          <a:bodyPr rtlCol="0">
            <a:normAutofit/>
          </a:bodyPr>
          <a:lstStyle/>
          <a:p>
            <a:pPr algn="l" rtl="0"/>
            <a:endParaRPr lang="pt-BR" dirty="0">
              <a:solidFill>
                <a:schemeClr val="bg1">
                  <a:lumMod val="95000"/>
                </a:schemeClr>
              </a:solidFill>
              <a:latin typeface="Montserrat" panose="00000500000000000000" pitchFamily="2" charset="0"/>
            </a:endParaRPr>
          </a:p>
        </p:txBody>
      </p:sp>
      <p:pic>
        <p:nvPicPr>
          <p:cNvPr id="4" name="Imagem 3">
            <a:extLst>
              <a:ext uri="{FF2B5EF4-FFF2-40B4-BE49-F238E27FC236}">
                <a16:creationId xmlns:a16="http://schemas.microsoft.com/office/drawing/2014/main" id="{775FB89F-95DC-4E6E-8DDA-2DE90132A63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8747842" y="1989000"/>
            <a:ext cx="2863190" cy="2880000"/>
          </a:xfrm>
          <a:prstGeom prst="rect">
            <a:avLst/>
          </a:prstGeom>
        </p:spPr>
      </p:pic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75576977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5" name="Retângulo 14">
            <a:extLst>
              <a:ext uri="{FF2B5EF4-FFF2-40B4-BE49-F238E27FC236}">
                <a16:creationId xmlns:a16="http://schemas.microsoft.com/office/drawing/2014/main" id="{CF9BDDD1-B7C5-4C73-BE1A-451EA2DBE953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860425"/>
            <a:ext cx="10515600" cy="1325563"/>
          </a:xfrm>
        </p:spPr>
        <p:txBody>
          <a:bodyPr/>
          <a:lstStyle/>
          <a:p>
            <a:endParaRPr lang="pt-BR" b="1" dirty="0">
              <a:solidFill>
                <a:srgbClr val="0053A1"/>
              </a:solidFill>
              <a:latin typeface="Garamond" panose="02020404030301010803" pitchFamily="18" charset="0"/>
            </a:endParaRP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2320926"/>
            <a:ext cx="10515600" cy="3676650"/>
          </a:xfrm>
        </p:spPr>
        <p:txBody>
          <a:bodyPr/>
          <a:lstStyle/>
          <a:p>
            <a:pPr algn="just"/>
            <a:endParaRPr lang="pt-BR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90178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tângulo 14">
            <a:extLst>
              <a:ext uri="{FF2B5EF4-FFF2-40B4-BE49-F238E27FC236}">
                <a16:creationId xmlns:a16="http://schemas.microsoft.com/office/drawing/2014/main" id="{CF9BDDD1-B7C5-4C73-BE1A-451EA2DBE953}"/>
              </a:ext>
            </a:extLst>
          </p:cNvPr>
          <p:cNvSpPr/>
          <p:nvPr/>
        </p:nvSpPr>
        <p:spPr>
          <a:xfrm>
            <a:off x="0" y="0"/>
            <a:ext cx="3411940" cy="68580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AB9F76CA-98F7-483A-88A7-5384E96261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30555" y="860425"/>
            <a:ext cx="7423244" cy="1325563"/>
          </a:xfrm>
        </p:spPr>
        <p:txBody>
          <a:bodyPr/>
          <a:lstStyle/>
          <a:p>
            <a:endParaRPr lang="pt-BR" b="1" dirty="0">
              <a:solidFill>
                <a:srgbClr val="0053A1"/>
              </a:solidFill>
              <a:latin typeface="Garamond" panose="02020404030301010803" pitchFamily="18" charset="0"/>
            </a:endParaRP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30555" y="2320926"/>
            <a:ext cx="7423244" cy="3676650"/>
          </a:xfrm>
        </p:spPr>
        <p:txBody>
          <a:bodyPr/>
          <a:lstStyle/>
          <a:p>
            <a:pPr algn="just"/>
            <a:endParaRPr lang="pt-BR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0855522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tângulo 4">
            <a:extLst>
              <a:ext uri="{FF2B5EF4-FFF2-40B4-BE49-F238E27FC236}">
                <a16:creationId xmlns:a16="http://schemas.microsoft.com/office/drawing/2014/main" id="{F74BF766-4A94-445A-87D7-3177AFAAAC16}"/>
              </a:ext>
            </a:extLst>
          </p:cNvPr>
          <p:cNvSpPr/>
          <p:nvPr/>
        </p:nvSpPr>
        <p:spPr>
          <a:xfrm>
            <a:off x="6469039" y="0"/>
            <a:ext cx="5705901" cy="68580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sp>
        <p:nvSpPr>
          <p:cNvPr id="2" name="Título 1">
            <a:extLst>
              <a:ext uri="{FF2B5EF4-FFF2-40B4-BE49-F238E27FC236}">
                <a16:creationId xmlns:a16="http://schemas.microsoft.com/office/drawing/2014/main" id="{DB877398-D783-4258-AFB0-0717E01F18B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5181600" cy="1325563"/>
          </a:xfrm>
        </p:spPr>
        <p:txBody>
          <a:bodyPr/>
          <a:lstStyle/>
          <a:p>
            <a:endParaRPr lang="pt-BR" b="1" dirty="0">
              <a:solidFill>
                <a:srgbClr val="0053A1"/>
              </a:solidFill>
              <a:latin typeface="Garamond" panose="02020404030301010803" pitchFamily="18" charset="0"/>
            </a:endParaRP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446BAF8-7411-4A69-82A5-7334BEA5149A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pPr algn="just"/>
            <a:endParaRPr lang="pt-BR">
              <a:latin typeface="Montserrat" panose="00000500000000000000" pitchFamily="2" charset="0"/>
            </a:endParaRP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5C47CCB5-8E20-4A7C-9442-D6A836565B8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946710" y="365125"/>
            <a:ext cx="4407090" cy="5811838"/>
          </a:xfrm>
        </p:spPr>
        <p:txBody>
          <a:bodyPr/>
          <a:lstStyle/>
          <a:p>
            <a:pPr algn="just"/>
            <a:endParaRPr lang="pt-BR" dirty="0">
              <a:solidFill>
                <a:schemeClr val="bg1"/>
              </a:solidFill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0836890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m 5">
            <a:extLst>
              <a:ext uri="{FF2B5EF4-FFF2-40B4-BE49-F238E27FC236}">
                <a16:creationId xmlns:a16="http://schemas.microsoft.com/office/drawing/2014/main" id="{925EF0DC-BEAF-4CD4-90F8-D76615E6786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75589" y="2000250"/>
            <a:ext cx="2840823" cy="2857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90610149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50</TotalTime>
  <Words>112</Words>
  <Application>Microsoft Office PowerPoint</Application>
  <PresentationFormat>Widescreen</PresentationFormat>
  <Paragraphs>10</Paragraphs>
  <Slides>7</Slides>
  <Notes>1</Notes>
  <HiddenSlides>0</HiddenSlides>
  <MMClips>0</MMClips>
  <ScaleCrop>false</ScaleCrop>
  <HeadingPairs>
    <vt:vector size="6" baseType="variant">
      <vt:variant>
        <vt:lpstr>Fontes usadas</vt:lpstr>
      </vt:variant>
      <vt:variant>
        <vt:i4>5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7</vt:i4>
      </vt:variant>
    </vt:vector>
  </HeadingPairs>
  <TitlesOfParts>
    <vt:vector size="13" baseType="lpstr">
      <vt:lpstr>Arial</vt:lpstr>
      <vt:lpstr>Calibri</vt:lpstr>
      <vt:lpstr>Calibri Light</vt:lpstr>
      <vt:lpstr>Garamond</vt:lpstr>
      <vt:lpstr>Montserrat</vt:lpstr>
      <vt:lpstr>Tema do Office</vt:lpstr>
      <vt:lpstr>Apresentação do PowerPoint</vt:lpstr>
      <vt:lpstr>Dicas para uma boa apresentação</vt:lpstr>
      <vt:lpstr>Título da apresentação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Usuário</dc:creator>
  <cp:lastModifiedBy>Usuário</cp:lastModifiedBy>
  <cp:revision>3</cp:revision>
  <dcterms:created xsi:type="dcterms:W3CDTF">2022-08-23T14:33:21Z</dcterms:created>
  <dcterms:modified xsi:type="dcterms:W3CDTF">2022-11-12T13:17:34Z</dcterms:modified>
</cp:coreProperties>
</file>